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6" r:id="rId2"/>
    <p:sldId id="256" r:id="rId3"/>
    <p:sldId id="257" r:id="rId4"/>
    <p:sldId id="261" r:id="rId5"/>
    <p:sldId id="262" r:id="rId6"/>
    <p:sldId id="267" r:id="rId7"/>
    <p:sldId id="283" r:id="rId8"/>
    <p:sldId id="265" r:id="rId9"/>
    <p:sldId id="271" r:id="rId10"/>
    <p:sldId id="273" r:id="rId11"/>
    <p:sldId id="269" r:id="rId12"/>
    <p:sldId id="274" r:id="rId13"/>
    <p:sldId id="276" r:id="rId14"/>
    <p:sldId id="278" r:id="rId15"/>
    <p:sldId id="279" r:id="rId16"/>
    <p:sldId id="277" r:id="rId17"/>
    <p:sldId id="275" r:id="rId18"/>
    <p:sldId id="280" r:id="rId19"/>
    <p:sldId id="266" r:id="rId20"/>
    <p:sldId id="284" r:id="rId21"/>
    <p:sldId id="285" r:id="rId22"/>
    <p:sldId id="287" r:id="rId23"/>
    <p:sldId id="268" r:id="rId24"/>
    <p:sldId id="282" r:id="rId25"/>
    <p:sldId id="270" r:id="rId26"/>
    <p:sldId id="272" r:id="rId27"/>
    <p:sldId id="281" r:id="rId28"/>
    <p:sldId id="260" r:id="rId29"/>
    <p:sldId id="258" r:id="rId30"/>
    <p:sldId id="25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C75079-E307-4F0B-A5B7-AE557EF7C3BE}" v="41" dt="2024-09-10T12:57:44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a, CDC, Prof [lana@sun.ac.za]" userId="3e464429-276f-445e-8d7d-0faad5e88b6f" providerId="ADAL" clId="{EFC75079-E307-4F0B-A5B7-AE557EF7C3BE}"/>
    <pc:docChg chg="undo custSel addSld delSld modSld sldOrd">
      <pc:chgData name="Lana, CDC, Prof [lana@sun.ac.za]" userId="3e464429-276f-445e-8d7d-0faad5e88b6f" providerId="ADAL" clId="{EFC75079-E307-4F0B-A5B7-AE557EF7C3BE}" dt="2024-09-10T13:02:33.701" v="539" actId="22"/>
      <pc:docMkLst>
        <pc:docMk/>
      </pc:docMkLst>
      <pc:sldChg chg="addSp modSp mod setBg">
        <pc:chgData name="Lana, CDC, Prof [lana@sun.ac.za]" userId="3e464429-276f-445e-8d7d-0faad5e88b6f" providerId="ADAL" clId="{EFC75079-E307-4F0B-A5B7-AE557EF7C3BE}" dt="2024-09-10T09:26:24.281" v="469" actId="26606"/>
        <pc:sldMkLst>
          <pc:docMk/>
          <pc:sldMk cId="634111260" sldId="257"/>
        </pc:sldMkLst>
        <pc:spChg chg="mod">
          <ac:chgData name="Lana, CDC, Prof [lana@sun.ac.za]" userId="3e464429-276f-445e-8d7d-0faad5e88b6f" providerId="ADAL" clId="{EFC75079-E307-4F0B-A5B7-AE557EF7C3BE}" dt="2024-09-10T09:26:24.281" v="469" actId="26606"/>
          <ac:spMkLst>
            <pc:docMk/>
            <pc:sldMk cId="634111260" sldId="257"/>
            <ac:spMk id="2" creationId="{D877E19A-FE1B-B009-3B7C-56E7A334112D}"/>
          </ac:spMkLst>
        </pc:spChg>
        <pc:spChg chg="mod">
          <ac:chgData name="Lana, CDC, Prof [lana@sun.ac.za]" userId="3e464429-276f-445e-8d7d-0faad5e88b6f" providerId="ADAL" clId="{EFC75079-E307-4F0B-A5B7-AE557EF7C3BE}" dt="2024-09-10T09:26:24.281" v="469" actId="26606"/>
          <ac:spMkLst>
            <pc:docMk/>
            <pc:sldMk cId="634111260" sldId="257"/>
            <ac:spMk id="3" creationId="{CADD2FD8-3F7D-FDE6-A598-87B6CF1742D9}"/>
          </ac:spMkLst>
        </pc:spChg>
        <pc:spChg chg="add">
          <ac:chgData name="Lana, CDC, Prof [lana@sun.ac.za]" userId="3e464429-276f-445e-8d7d-0faad5e88b6f" providerId="ADAL" clId="{EFC75079-E307-4F0B-A5B7-AE557EF7C3BE}" dt="2024-09-10T09:26:24.281" v="469" actId="26606"/>
          <ac:spMkLst>
            <pc:docMk/>
            <pc:sldMk cId="634111260" sldId="257"/>
            <ac:spMk id="8" creationId="{E978A47D-4F17-40FE-AB70-7AF78A9575EB}"/>
          </ac:spMkLst>
        </pc:spChg>
        <pc:grpChg chg="add">
          <ac:chgData name="Lana, CDC, Prof [lana@sun.ac.za]" userId="3e464429-276f-445e-8d7d-0faad5e88b6f" providerId="ADAL" clId="{EFC75079-E307-4F0B-A5B7-AE557EF7C3BE}" dt="2024-09-10T09:26:24.281" v="469" actId="26606"/>
          <ac:grpSpMkLst>
            <pc:docMk/>
            <pc:sldMk cId="634111260" sldId="257"/>
            <ac:grpSpMk id="10" creationId="{85BE3A7E-6A3F-401E-A025-BBB8FDB8DD30}"/>
          </ac:grpSpMkLst>
        </pc:grpChg>
        <pc:grpChg chg="add">
          <ac:chgData name="Lana, CDC, Prof [lana@sun.ac.za]" userId="3e464429-276f-445e-8d7d-0faad5e88b6f" providerId="ADAL" clId="{EFC75079-E307-4F0B-A5B7-AE557EF7C3BE}" dt="2024-09-10T09:26:24.281" v="469" actId="26606"/>
          <ac:grpSpMkLst>
            <pc:docMk/>
            <pc:sldMk cId="634111260" sldId="257"/>
            <ac:grpSpMk id="41" creationId="{F4E035BE-9FF4-43D3-BC25-CF582D7FF85E}"/>
          </ac:grpSpMkLst>
        </pc:grpChg>
        <pc:cxnChg chg="add">
          <ac:chgData name="Lana, CDC, Prof [lana@sun.ac.za]" userId="3e464429-276f-445e-8d7d-0faad5e88b6f" providerId="ADAL" clId="{EFC75079-E307-4F0B-A5B7-AE557EF7C3BE}" dt="2024-09-10T09:26:24.281" v="469" actId="26606"/>
          <ac:cxnSpMkLst>
            <pc:docMk/>
            <pc:sldMk cId="634111260" sldId="257"/>
            <ac:cxnSpMk id="39" creationId="{085ECEC0-FF5D-4348-92C7-1EA7C61E770C}"/>
          </ac:cxnSpMkLst>
        </pc:cxnChg>
      </pc:sldChg>
      <pc:sldChg chg="addSp delSp modSp mod setBg">
        <pc:chgData name="Lana, CDC, Prof [lana@sun.ac.za]" userId="3e464429-276f-445e-8d7d-0faad5e88b6f" providerId="ADAL" clId="{EFC75079-E307-4F0B-A5B7-AE557EF7C3BE}" dt="2024-09-10T07:14:52.885" v="183" actId="26606"/>
        <pc:sldMkLst>
          <pc:docMk/>
          <pc:sldMk cId="3328304250" sldId="258"/>
        </pc:sldMkLst>
        <pc:spChg chg="mod">
          <ac:chgData name="Lana, CDC, Prof [lana@sun.ac.za]" userId="3e464429-276f-445e-8d7d-0faad5e88b6f" providerId="ADAL" clId="{EFC75079-E307-4F0B-A5B7-AE557EF7C3BE}" dt="2024-09-10T07:14:52.885" v="183" actId="26606"/>
          <ac:spMkLst>
            <pc:docMk/>
            <pc:sldMk cId="3328304250" sldId="258"/>
            <ac:spMk id="3" creationId="{7C2E4C10-DA44-6648-7D06-A51BAEED4619}"/>
          </ac:spMkLst>
        </pc:spChg>
        <pc:grpChg chg="add del">
          <ac:chgData name="Lana, CDC, Prof [lana@sun.ac.za]" userId="3e464429-276f-445e-8d7d-0faad5e88b6f" providerId="ADAL" clId="{EFC75079-E307-4F0B-A5B7-AE557EF7C3BE}" dt="2024-09-10T07:14:52.885" v="183" actId="26606"/>
          <ac:grpSpMkLst>
            <pc:docMk/>
            <pc:sldMk cId="3328304250" sldId="258"/>
            <ac:grpSpMk id="11" creationId="{A838DBA2-246D-4087-AE0A-6EA2B4B65AF3}"/>
          </ac:grpSpMkLst>
        </pc:grpChg>
        <pc:grpChg chg="add del">
          <ac:chgData name="Lana, CDC, Prof [lana@sun.ac.za]" userId="3e464429-276f-445e-8d7d-0faad5e88b6f" providerId="ADAL" clId="{EFC75079-E307-4F0B-A5B7-AE557EF7C3BE}" dt="2024-09-10T07:14:52.885" v="183" actId="26606"/>
          <ac:grpSpMkLst>
            <pc:docMk/>
            <pc:sldMk cId="3328304250" sldId="258"/>
            <ac:grpSpMk id="52" creationId="{9AE4726C-1831-4FE3-9A11-227F0DC2F0BC}"/>
          </ac:grpSpMkLst>
        </pc:grpChg>
        <pc:grpChg chg="add del">
          <ac:chgData name="Lana, CDC, Prof [lana@sun.ac.za]" userId="3e464429-276f-445e-8d7d-0faad5e88b6f" providerId="ADAL" clId="{EFC75079-E307-4F0B-A5B7-AE557EF7C3BE}" dt="2024-09-10T07:14:52.885" v="183" actId="26606"/>
          <ac:grpSpMkLst>
            <pc:docMk/>
            <pc:sldMk cId="3328304250" sldId="258"/>
            <ac:grpSpMk id="56" creationId="{E916825F-759B-4F1A-BA80-AF7137691EC5}"/>
          </ac:grpSpMkLst>
        </pc:grpChg>
        <pc:picChg chg="add del">
          <ac:chgData name="Lana, CDC, Prof [lana@sun.ac.za]" userId="3e464429-276f-445e-8d7d-0faad5e88b6f" providerId="ADAL" clId="{EFC75079-E307-4F0B-A5B7-AE557EF7C3BE}" dt="2024-09-10T07:14:52.885" v="183" actId="26606"/>
          <ac:picMkLst>
            <pc:docMk/>
            <pc:sldMk cId="3328304250" sldId="258"/>
            <ac:picMk id="5" creationId="{F2D904CA-36BA-5B30-E905-80D87DBA9A58}"/>
          </ac:picMkLst>
        </pc:picChg>
        <pc:picChg chg="add del">
          <ac:chgData name="Lana, CDC, Prof [lana@sun.ac.za]" userId="3e464429-276f-445e-8d7d-0faad5e88b6f" providerId="ADAL" clId="{EFC75079-E307-4F0B-A5B7-AE557EF7C3BE}" dt="2024-09-10T07:14:52.885" v="183" actId="26606"/>
          <ac:picMkLst>
            <pc:docMk/>
            <pc:sldMk cId="3328304250" sldId="258"/>
            <ac:picMk id="9" creationId="{59FACE42-44B0-4185-8ED4-9043A78C8600}"/>
          </ac:picMkLst>
        </pc:picChg>
      </pc:sldChg>
      <pc:sldChg chg="modSp mod">
        <pc:chgData name="Lana, CDC, Prof [lana@sun.ac.za]" userId="3e464429-276f-445e-8d7d-0faad5e88b6f" providerId="ADAL" clId="{EFC75079-E307-4F0B-A5B7-AE557EF7C3BE}" dt="2024-09-10T12:38:03.696" v="536" actId="1076"/>
        <pc:sldMkLst>
          <pc:docMk/>
          <pc:sldMk cId="3245537513" sldId="261"/>
        </pc:sldMkLst>
        <pc:spChg chg="mod">
          <ac:chgData name="Lana, CDC, Prof [lana@sun.ac.za]" userId="3e464429-276f-445e-8d7d-0faad5e88b6f" providerId="ADAL" clId="{EFC75079-E307-4F0B-A5B7-AE557EF7C3BE}" dt="2024-09-10T12:29:49.744" v="534" actId="20577"/>
          <ac:spMkLst>
            <pc:docMk/>
            <pc:sldMk cId="3245537513" sldId="261"/>
            <ac:spMk id="3" creationId="{F2A8FFB2-2D36-64C3-7BD0-7FDFBC0EFE14}"/>
          </ac:spMkLst>
        </pc:spChg>
        <pc:picChg chg="mod">
          <ac:chgData name="Lana, CDC, Prof [lana@sun.ac.za]" userId="3e464429-276f-445e-8d7d-0faad5e88b6f" providerId="ADAL" clId="{EFC75079-E307-4F0B-A5B7-AE557EF7C3BE}" dt="2024-09-10T12:38:03.696" v="536" actId="1076"/>
          <ac:picMkLst>
            <pc:docMk/>
            <pc:sldMk cId="3245537513" sldId="261"/>
            <ac:picMk id="7" creationId="{69B1F89E-A24B-11E9-65D7-06F9DA95EF32}"/>
          </ac:picMkLst>
        </pc:picChg>
      </pc:sldChg>
      <pc:sldChg chg="del">
        <pc:chgData name="Lana, CDC, Prof [lana@sun.ac.za]" userId="3e464429-276f-445e-8d7d-0faad5e88b6f" providerId="ADAL" clId="{EFC75079-E307-4F0B-A5B7-AE557EF7C3BE}" dt="2024-09-10T09:05:43.263" v="460" actId="47"/>
        <pc:sldMkLst>
          <pc:docMk/>
          <pc:sldMk cId="2764513614" sldId="263"/>
        </pc:sldMkLst>
      </pc:sldChg>
      <pc:sldChg chg="addSp delSp modSp mod ord">
        <pc:chgData name="Lana, CDC, Prof [lana@sun.ac.za]" userId="3e464429-276f-445e-8d7d-0faad5e88b6f" providerId="ADAL" clId="{EFC75079-E307-4F0B-A5B7-AE557EF7C3BE}" dt="2024-09-10T08:57:20.931" v="376"/>
        <pc:sldMkLst>
          <pc:docMk/>
          <pc:sldMk cId="480553475" sldId="266"/>
        </pc:sldMkLst>
        <pc:picChg chg="del">
          <ac:chgData name="Lana, CDC, Prof [lana@sun.ac.za]" userId="3e464429-276f-445e-8d7d-0faad5e88b6f" providerId="ADAL" clId="{EFC75079-E307-4F0B-A5B7-AE557EF7C3BE}" dt="2024-09-10T07:21:25.522" v="196" actId="478"/>
          <ac:picMkLst>
            <pc:docMk/>
            <pc:sldMk cId="480553475" sldId="266"/>
            <ac:picMk id="3" creationId="{9B045528-7624-CC1C-2244-1C2A6523ED5A}"/>
          </ac:picMkLst>
        </pc:picChg>
        <pc:picChg chg="add mod">
          <ac:chgData name="Lana, CDC, Prof [lana@sun.ac.za]" userId="3e464429-276f-445e-8d7d-0faad5e88b6f" providerId="ADAL" clId="{EFC75079-E307-4F0B-A5B7-AE557EF7C3BE}" dt="2024-09-10T07:21:39.279" v="199" actId="732"/>
          <ac:picMkLst>
            <pc:docMk/>
            <pc:sldMk cId="480553475" sldId="266"/>
            <ac:picMk id="3078" creationId="{4E7C000C-8F24-E61A-8817-BDC629D59191}"/>
          </ac:picMkLst>
        </pc:picChg>
      </pc:sldChg>
      <pc:sldChg chg="addSp modSp new del mod">
        <pc:chgData name="Lana, CDC, Prof [lana@sun.ac.za]" userId="3e464429-276f-445e-8d7d-0faad5e88b6f" providerId="ADAL" clId="{EFC75079-E307-4F0B-A5B7-AE557EF7C3BE}" dt="2024-09-10T08:39:54.780" v="353" actId="2696"/>
        <pc:sldMkLst>
          <pc:docMk/>
          <pc:sldMk cId="3901054420" sldId="267"/>
        </pc:sldMkLst>
        <pc:spChg chg="mod">
          <ac:chgData name="Lana, CDC, Prof [lana@sun.ac.za]" userId="3e464429-276f-445e-8d7d-0faad5e88b6f" providerId="ADAL" clId="{EFC75079-E307-4F0B-A5B7-AE557EF7C3BE}" dt="2024-09-09T15:21:20.252" v="174" actId="20577"/>
          <ac:spMkLst>
            <pc:docMk/>
            <pc:sldMk cId="3901054420" sldId="267"/>
            <ac:spMk id="2" creationId="{F0B25CFF-AEB0-593A-33B2-78996D409F75}"/>
          </ac:spMkLst>
        </pc:spChg>
        <pc:picChg chg="add mod">
          <ac:chgData name="Lana, CDC, Prof [lana@sun.ac.za]" userId="3e464429-276f-445e-8d7d-0faad5e88b6f" providerId="ADAL" clId="{EFC75079-E307-4F0B-A5B7-AE557EF7C3BE}" dt="2024-09-09T15:17:16.783" v="3" actId="1076"/>
          <ac:picMkLst>
            <pc:docMk/>
            <pc:sldMk cId="3901054420" sldId="267"/>
            <ac:picMk id="4" creationId="{D04BBCFC-3D7B-F5AF-FF97-3A5657937E16}"/>
          </ac:picMkLst>
        </pc:picChg>
      </pc:sldChg>
      <pc:sldChg chg="modSp add mod ord">
        <pc:chgData name="Lana, CDC, Prof [lana@sun.ac.za]" userId="3e464429-276f-445e-8d7d-0faad5e88b6f" providerId="ADAL" clId="{EFC75079-E307-4F0B-A5B7-AE557EF7C3BE}" dt="2024-09-10T09:05:35.494" v="459"/>
        <pc:sldMkLst>
          <pc:docMk/>
          <pc:sldMk cId="4289981389" sldId="267"/>
        </pc:sldMkLst>
        <pc:picChg chg="mod">
          <ac:chgData name="Lana, CDC, Prof [lana@sun.ac.za]" userId="3e464429-276f-445e-8d7d-0faad5e88b6f" providerId="ADAL" clId="{EFC75079-E307-4F0B-A5B7-AE557EF7C3BE}" dt="2024-09-10T08:40:30.918" v="357" actId="1076"/>
          <ac:picMkLst>
            <pc:docMk/>
            <pc:sldMk cId="4289981389" sldId="267"/>
            <ac:picMk id="4" creationId="{D04BBCFC-3D7B-F5AF-FF97-3A5657937E16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09T15:20:45.707" v="165" actId="255"/>
        <pc:sldMkLst>
          <pc:docMk/>
          <pc:sldMk cId="3897736495" sldId="268"/>
        </pc:sldMkLst>
        <pc:spChg chg="add del mod">
          <ac:chgData name="Lana, CDC, Prof [lana@sun.ac.za]" userId="3e464429-276f-445e-8d7d-0faad5e88b6f" providerId="ADAL" clId="{EFC75079-E307-4F0B-A5B7-AE557EF7C3BE}" dt="2024-09-09T15:19:13.071" v="21" actId="478"/>
          <ac:spMkLst>
            <pc:docMk/>
            <pc:sldMk cId="3897736495" sldId="268"/>
            <ac:spMk id="4" creationId="{9B29E3CD-8624-2676-543F-27D1E11E0F7D}"/>
          </ac:spMkLst>
        </pc:spChg>
        <pc:spChg chg="add mod">
          <ac:chgData name="Lana, CDC, Prof [lana@sun.ac.za]" userId="3e464429-276f-445e-8d7d-0faad5e88b6f" providerId="ADAL" clId="{EFC75079-E307-4F0B-A5B7-AE557EF7C3BE}" dt="2024-09-09T15:20:45.707" v="165" actId="255"/>
          <ac:spMkLst>
            <pc:docMk/>
            <pc:sldMk cId="3897736495" sldId="268"/>
            <ac:spMk id="5" creationId="{725BE52D-5D9B-B0AA-CC10-73CD5282DB24}"/>
          </ac:spMkLst>
        </pc:spChg>
        <pc:picChg chg="add mod">
          <ac:chgData name="Lana, CDC, Prof [lana@sun.ac.za]" userId="3e464429-276f-445e-8d7d-0faad5e88b6f" providerId="ADAL" clId="{EFC75079-E307-4F0B-A5B7-AE557EF7C3BE}" dt="2024-09-09T15:20:07.277" v="114" actId="1037"/>
          <ac:picMkLst>
            <pc:docMk/>
            <pc:sldMk cId="3897736495" sldId="268"/>
            <ac:picMk id="3" creationId="{5B3E5077-A926-E749-8AFC-FBCA1ED3DFE7}"/>
          </ac:picMkLst>
        </pc:picChg>
      </pc:sldChg>
      <pc:sldChg chg="addSp modSp new mod ord">
        <pc:chgData name="Lana, CDC, Prof [lana@sun.ac.za]" userId="3e464429-276f-445e-8d7d-0faad5e88b6f" providerId="ADAL" clId="{EFC75079-E307-4F0B-A5B7-AE557EF7C3BE}" dt="2024-09-10T07:56:11.237" v="239"/>
        <pc:sldMkLst>
          <pc:docMk/>
          <pc:sldMk cId="2756514718" sldId="269"/>
        </pc:sldMkLst>
        <pc:picChg chg="add mod">
          <ac:chgData name="Lana, CDC, Prof [lana@sun.ac.za]" userId="3e464429-276f-445e-8d7d-0faad5e88b6f" providerId="ADAL" clId="{EFC75079-E307-4F0B-A5B7-AE557EF7C3BE}" dt="2024-09-09T15:25:11.999" v="178" actId="1076"/>
          <ac:picMkLst>
            <pc:docMk/>
            <pc:sldMk cId="2756514718" sldId="269"/>
            <ac:picMk id="3" creationId="{10B2F594-EE31-A976-AA81-1E3DBBC56DB3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16:47.413" v="187" actId="14100"/>
        <pc:sldMkLst>
          <pc:docMk/>
          <pc:sldMk cId="4091919437" sldId="270"/>
        </pc:sldMkLst>
        <pc:picChg chg="add mod">
          <ac:chgData name="Lana, CDC, Prof [lana@sun.ac.za]" userId="3e464429-276f-445e-8d7d-0faad5e88b6f" providerId="ADAL" clId="{EFC75079-E307-4F0B-A5B7-AE557EF7C3BE}" dt="2024-09-10T07:16:47.413" v="187" actId="14100"/>
          <ac:picMkLst>
            <pc:docMk/>
            <pc:sldMk cId="4091919437" sldId="270"/>
            <ac:picMk id="3" creationId="{F3E48F85-D42E-746A-D600-44E06E23979C}"/>
          </ac:picMkLst>
        </pc:picChg>
      </pc:sldChg>
      <pc:sldChg chg="addSp modSp new">
        <pc:chgData name="Lana, CDC, Prof [lana@sun.ac.za]" userId="3e464429-276f-445e-8d7d-0faad5e88b6f" providerId="ADAL" clId="{EFC75079-E307-4F0B-A5B7-AE557EF7C3BE}" dt="2024-09-10T12:57:44.311" v="537" actId="1036"/>
        <pc:sldMkLst>
          <pc:docMk/>
          <pc:sldMk cId="3185292277" sldId="271"/>
        </pc:sldMkLst>
        <pc:picChg chg="add mod">
          <ac:chgData name="Lana, CDC, Prof [lana@sun.ac.za]" userId="3e464429-276f-445e-8d7d-0faad5e88b6f" providerId="ADAL" clId="{EFC75079-E307-4F0B-A5B7-AE557EF7C3BE}" dt="2024-09-10T12:57:44.311" v="537" actId="1036"/>
          <ac:picMkLst>
            <pc:docMk/>
            <pc:sldMk cId="3185292277" sldId="271"/>
            <ac:picMk id="4098" creationId="{FC9EB9DE-0228-2E34-C916-1CAB84610850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10T08:45:02.858" v="367" actId="22"/>
        <pc:sldMkLst>
          <pc:docMk/>
          <pc:sldMk cId="3379468295" sldId="272"/>
        </pc:sldMkLst>
        <pc:picChg chg="add del mod">
          <ac:chgData name="Lana, CDC, Prof [lana@sun.ac.za]" userId="3e464429-276f-445e-8d7d-0faad5e88b6f" providerId="ADAL" clId="{EFC75079-E307-4F0B-A5B7-AE557EF7C3BE}" dt="2024-09-10T08:45:01.146" v="366" actId="478"/>
          <ac:picMkLst>
            <pc:docMk/>
            <pc:sldMk cId="3379468295" sldId="272"/>
            <ac:picMk id="3" creationId="{648FB145-9746-E25A-D902-59F9E148F91A}"/>
          </ac:picMkLst>
        </pc:picChg>
        <pc:picChg chg="add">
          <ac:chgData name="Lana, CDC, Prof [lana@sun.ac.za]" userId="3e464429-276f-445e-8d7d-0faad5e88b6f" providerId="ADAL" clId="{EFC75079-E307-4F0B-A5B7-AE557EF7C3BE}" dt="2024-09-10T08:45:02.858" v="367" actId="22"/>
          <ac:picMkLst>
            <pc:docMk/>
            <pc:sldMk cId="3379468295" sldId="272"/>
            <ac:picMk id="5" creationId="{446ED30F-95B9-2515-9727-78C5BE3209A5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53:09.857" v="204" actId="1076"/>
        <pc:sldMkLst>
          <pc:docMk/>
          <pc:sldMk cId="3538507577" sldId="273"/>
        </pc:sldMkLst>
        <pc:picChg chg="add mod">
          <ac:chgData name="Lana, CDC, Prof [lana@sun.ac.za]" userId="3e464429-276f-445e-8d7d-0faad5e88b6f" providerId="ADAL" clId="{EFC75079-E307-4F0B-A5B7-AE557EF7C3BE}" dt="2024-09-10T07:53:09.857" v="204" actId="1076"/>
          <ac:picMkLst>
            <pc:docMk/>
            <pc:sldMk cId="3538507577" sldId="273"/>
            <ac:picMk id="3" creationId="{E9058D6B-7DE8-65DA-B51A-2772BA7C5448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55:52.630" v="237" actId="3062"/>
        <pc:sldMkLst>
          <pc:docMk/>
          <pc:sldMk cId="2387338521" sldId="274"/>
        </pc:sldMkLst>
        <pc:spChg chg="add mod">
          <ac:chgData name="Lana, CDC, Prof [lana@sun.ac.za]" userId="3e464429-276f-445e-8d7d-0faad5e88b6f" providerId="ADAL" clId="{EFC75079-E307-4F0B-A5B7-AE557EF7C3BE}" dt="2024-09-10T07:55:52.630" v="237" actId="3062"/>
          <ac:spMkLst>
            <pc:docMk/>
            <pc:sldMk cId="2387338521" sldId="274"/>
            <ac:spMk id="4" creationId="{867A3E72-352E-BFCF-0B45-89967AD8565F}"/>
          </ac:spMkLst>
        </pc:spChg>
        <pc:picChg chg="add mod">
          <ac:chgData name="Lana, CDC, Prof [lana@sun.ac.za]" userId="3e464429-276f-445e-8d7d-0faad5e88b6f" providerId="ADAL" clId="{EFC75079-E307-4F0B-A5B7-AE557EF7C3BE}" dt="2024-09-10T07:55:33.613" v="211" actId="1076"/>
          <ac:picMkLst>
            <pc:docMk/>
            <pc:sldMk cId="2387338521" sldId="274"/>
            <ac:picMk id="3" creationId="{5ADC5A29-5BB5-9CE7-8709-824677AD17D3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56:59.391" v="244" actId="1076"/>
        <pc:sldMkLst>
          <pc:docMk/>
          <pc:sldMk cId="635628505" sldId="275"/>
        </pc:sldMkLst>
        <pc:picChg chg="add mod">
          <ac:chgData name="Lana, CDC, Prof [lana@sun.ac.za]" userId="3e464429-276f-445e-8d7d-0faad5e88b6f" providerId="ADAL" clId="{EFC75079-E307-4F0B-A5B7-AE557EF7C3BE}" dt="2024-09-10T07:56:59.391" v="244" actId="1076"/>
          <ac:picMkLst>
            <pc:docMk/>
            <pc:sldMk cId="635628505" sldId="275"/>
            <ac:picMk id="3" creationId="{2AD5CB4E-7A5C-D5D7-8BED-54171A75A294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8:23:18.078" v="271" actId="1076"/>
        <pc:sldMkLst>
          <pc:docMk/>
          <pc:sldMk cId="1876733620" sldId="276"/>
        </pc:sldMkLst>
        <pc:spChg chg="mod">
          <ac:chgData name="Lana, CDC, Prof [lana@sun.ac.za]" userId="3e464429-276f-445e-8d7d-0faad5e88b6f" providerId="ADAL" clId="{EFC75079-E307-4F0B-A5B7-AE557EF7C3BE}" dt="2024-09-10T07:59:31.100" v="266"/>
          <ac:spMkLst>
            <pc:docMk/>
            <pc:sldMk cId="1876733620" sldId="276"/>
            <ac:spMk id="2" creationId="{5F096B8D-CC06-6E94-9EBF-A387D2987408}"/>
          </ac:spMkLst>
        </pc:spChg>
        <pc:spChg chg="mod">
          <ac:chgData name="Lana, CDC, Prof [lana@sun.ac.za]" userId="3e464429-276f-445e-8d7d-0faad5e88b6f" providerId="ADAL" clId="{EFC75079-E307-4F0B-A5B7-AE557EF7C3BE}" dt="2024-09-10T08:23:02.799" v="269" actId="1076"/>
          <ac:spMkLst>
            <pc:docMk/>
            <pc:sldMk cId="1876733620" sldId="276"/>
            <ac:spMk id="3" creationId="{4030827B-DBCC-5BDD-E12B-CBC373BD3DE6}"/>
          </ac:spMkLst>
        </pc:spChg>
        <pc:picChg chg="add mod">
          <ac:chgData name="Lana, CDC, Prof [lana@sun.ac.za]" userId="3e464429-276f-445e-8d7d-0faad5e88b6f" providerId="ADAL" clId="{EFC75079-E307-4F0B-A5B7-AE557EF7C3BE}" dt="2024-09-10T08:23:18.078" v="271" actId="1076"/>
          <ac:picMkLst>
            <pc:docMk/>
            <pc:sldMk cId="1876733620" sldId="276"/>
            <ac:picMk id="4" creationId="{F1BCF8CE-E4D6-747D-128D-130947548135}"/>
          </ac:picMkLst>
        </pc:picChg>
      </pc:sldChg>
      <pc:sldChg chg="addSp delSp modSp new mod setBg setClrOvrMap">
        <pc:chgData name="Lana, CDC, Prof [lana@sun.ac.za]" userId="3e464429-276f-445e-8d7d-0faad5e88b6f" providerId="ADAL" clId="{EFC75079-E307-4F0B-A5B7-AE557EF7C3BE}" dt="2024-09-10T08:33:08.508" v="339" actId="26606"/>
        <pc:sldMkLst>
          <pc:docMk/>
          <pc:sldMk cId="2391636545" sldId="277"/>
        </pc:sldMkLst>
        <pc:spChg chg="del">
          <ac:chgData name="Lana, CDC, Prof [lana@sun.ac.za]" userId="3e464429-276f-445e-8d7d-0faad5e88b6f" providerId="ADAL" clId="{EFC75079-E307-4F0B-A5B7-AE557EF7C3BE}" dt="2024-09-10T08:32:29.235" v="326" actId="478"/>
          <ac:spMkLst>
            <pc:docMk/>
            <pc:sldMk cId="2391636545" sldId="277"/>
            <ac:spMk id="2" creationId="{7A6C1D3D-C733-EF8C-FA3E-86F49345793F}"/>
          </ac:spMkLst>
        </pc:spChg>
        <pc:spChg chg="mod ord">
          <ac:chgData name="Lana, CDC, Prof [lana@sun.ac.za]" userId="3e464429-276f-445e-8d7d-0faad5e88b6f" providerId="ADAL" clId="{EFC75079-E307-4F0B-A5B7-AE557EF7C3BE}" dt="2024-09-10T08:33:08.508" v="339" actId="26606"/>
          <ac:spMkLst>
            <pc:docMk/>
            <pc:sldMk cId="2391636545" sldId="277"/>
            <ac:spMk id="3" creationId="{8E751E9E-F59B-DE0B-F9A2-6ABA3C3D8E89}"/>
          </ac:spMkLst>
        </pc:spChg>
        <pc:spChg chg="add">
          <ac:chgData name="Lana, CDC, Prof [lana@sun.ac.za]" userId="3e464429-276f-445e-8d7d-0faad5e88b6f" providerId="ADAL" clId="{EFC75079-E307-4F0B-A5B7-AE557EF7C3BE}" dt="2024-09-10T08:33:08.508" v="339" actId="26606"/>
          <ac:spMkLst>
            <pc:docMk/>
            <pc:sldMk cId="2391636545" sldId="277"/>
            <ac:spMk id="8199" creationId="{9775AF3B-5284-4B97-9BB7-55C6FB3699C2}"/>
          </ac:spMkLst>
        </pc:spChg>
        <pc:spChg chg="add">
          <ac:chgData name="Lana, CDC, Prof [lana@sun.ac.za]" userId="3e464429-276f-445e-8d7d-0faad5e88b6f" providerId="ADAL" clId="{EFC75079-E307-4F0B-A5B7-AE557EF7C3BE}" dt="2024-09-10T08:33:08.508" v="339" actId="26606"/>
          <ac:spMkLst>
            <pc:docMk/>
            <pc:sldMk cId="2391636545" sldId="277"/>
            <ac:spMk id="8244" creationId="{66D4F5BA-1D71-49B2-8A7F-6B4EB94D7265}"/>
          </ac:spMkLst>
        </pc:spChg>
        <pc:grpChg chg="add">
          <ac:chgData name="Lana, CDC, Prof [lana@sun.ac.za]" userId="3e464429-276f-445e-8d7d-0faad5e88b6f" providerId="ADAL" clId="{EFC75079-E307-4F0B-A5B7-AE557EF7C3BE}" dt="2024-09-10T08:33:08.508" v="339" actId="26606"/>
          <ac:grpSpMkLst>
            <pc:docMk/>
            <pc:sldMk cId="2391636545" sldId="277"/>
            <ac:grpSpMk id="8201" creationId="{A0F1F7ED-DA39-478F-85DA-317DE08941E8}"/>
          </ac:grpSpMkLst>
        </pc:grpChg>
        <pc:picChg chg="add mod">
          <ac:chgData name="Lana, CDC, Prof [lana@sun.ac.za]" userId="3e464429-276f-445e-8d7d-0faad5e88b6f" providerId="ADAL" clId="{EFC75079-E307-4F0B-A5B7-AE557EF7C3BE}" dt="2024-09-10T08:33:08.508" v="339" actId="26606"/>
          <ac:picMkLst>
            <pc:docMk/>
            <pc:sldMk cId="2391636545" sldId="277"/>
            <ac:picMk id="8194" creationId="{B121254F-0B47-3344-3192-93914B99E128}"/>
          </ac:picMkLst>
        </pc:picChg>
        <pc:picChg chg="add">
          <ac:chgData name="Lana, CDC, Prof [lana@sun.ac.za]" userId="3e464429-276f-445e-8d7d-0faad5e88b6f" providerId="ADAL" clId="{EFC75079-E307-4F0B-A5B7-AE557EF7C3BE}" dt="2024-09-10T08:33:08.508" v="339" actId="26606"/>
          <ac:picMkLst>
            <pc:docMk/>
            <pc:sldMk cId="2391636545" sldId="277"/>
            <ac:picMk id="8242" creationId="{1B17CCE2-CEEF-40CA-8C4D-0DC2DCA78A23}"/>
          </ac:picMkLst>
        </pc:picChg>
      </pc:sldChg>
      <pc:sldChg chg="modSp add mod">
        <pc:chgData name="Lana, CDC, Prof [lana@sun.ac.za]" userId="3e464429-276f-445e-8d7d-0faad5e88b6f" providerId="ADAL" clId="{EFC75079-E307-4F0B-A5B7-AE557EF7C3BE}" dt="2024-09-10T08:24:29.077" v="277" actId="27636"/>
        <pc:sldMkLst>
          <pc:docMk/>
          <pc:sldMk cId="3023911475" sldId="278"/>
        </pc:sldMkLst>
        <pc:spChg chg="mod">
          <ac:chgData name="Lana, CDC, Prof [lana@sun.ac.za]" userId="3e464429-276f-445e-8d7d-0faad5e88b6f" providerId="ADAL" clId="{EFC75079-E307-4F0B-A5B7-AE557EF7C3BE}" dt="2024-09-10T08:24:29.077" v="277" actId="27636"/>
          <ac:spMkLst>
            <pc:docMk/>
            <pc:sldMk cId="3023911475" sldId="278"/>
            <ac:spMk id="3" creationId="{4030827B-DBCC-5BDD-E12B-CBC373BD3DE6}"/>
          </ac:spMkLst>
        </pc:spChg>
      </pc:sldChg>
      <pc:sldChg chg="addSp delSp modSp add mod">
        <pc:chgData name="Lana, CDC, Prof [lana@sun.ac.za]" userId="3e464429-276f-445e-8d7d-0faad5e88b6f" providerId="ADAL" clId="{EFC75079-E307-4F0B-A5B7-AE557EF7C3BE}" dt="2024-09-10T08:32:15.365" v="322" actId="27636"/>
        <pc:sldMkLst>
          <pc:docMk/>
          <pc:sldMk cId="829875713" sldId="279"/>
        </pc:sldMkLst>
        <pc:spChg chg="mod">
          <ac:chgData name="Lana, CDC, Prof [lana@sun.ac.za]" userId="3e464429-276f-445e-8d7d-0faad5e88b6f" providerId="ADAL" clId="{EFC75079-E307-4F0B-A5B7-AE557EF7C3BE}" dt="2024-09-10T08:32:15.365" v="322" actId="27636"/>
          <ac:spMkLst>
            <pc:docMk/>
            <pc:sldMk cId="829875713" sldId="279"/>
            <ac:spMk id="3" creationId="{4030827B-DBCC-5BDD-E12B-CBC373BD3DE6}"/>
          </ac:spMkLst>
        </pc:spChg>
        <pc:spChg chg="add del mod">
          <ac:chgData name="Lana, CDC, Prof [lana@sun.ac.za]" userId="3e464429-276f-445e-8d7d-0faad5e88b6f" providerId="ADAL" clId="{EFC75079-E307-4F0B-A5B7-AE557EF7C3BE}" dt="2024-09-10T08:31:04.017" v="320" actId="478"/>
          <ac:spMkLst>
            <pc:docMk/>
            <pc:sldMk cId="829875713" sldId="279"/>
            <ac:spMk id="5" creationId="{9E2A1D0D-769C-C816-2B4E-8E8F9B609425}"/>
          </ac:spMkLst>
        </pc:spChg>
        <pc:spChg chg="add">
          <ac:chgData name="Lana, CDC, Prof [lana@sun.ac.za]" userId="3e464429-276f-445e-8d7d-0faad5e88b6f" providerId="ADAL" clId="{EFC75079-E307-4F0B-A5B7-AE557EF7C3BE}" dt="2024-09-10T08:30:16.475" v="286"/>
          <ac:spMkLst>
            <pc:docMk/>
            <pc:sldMk cId="829875713" sldId="279"/>
            <ac:spMk id="6" creationId="{98427206-0E2A-E7A3-3A20-53C5BBDB9111}"/>
          </ac:spMkLst>
        </pc:spChg>
        <pc:picChg chg="del">
          <ac:chgData name="Lana, CDC, Prof [lana@sun.ac.za]" userId="3e464429-276f-445e-8d7d-0faad5e88b6f" providerId="ADAL" clId="{EFC75079-E307-4F0B-A5B7-AE557EF7C3BE}" dt="2024-09-10T08:29:37.673" v="285" actId="478"/>
          <ac:picMkLst>
            <pc:docMk/>
            <pc:sldMk cId="829875713" sldId="279"/>
            <ac:picMk id="4" creationId="{F1BCF8CE-E4D6-747D-128D-130947548135}"/>
          </ac:picMkLst>
        </pc:picChg>
        <pc:picChg chg="add mod modCrop">
          <ac:chgData name="Lana, CDC, Prof [lana@sun.ac.za]" userId="3e464429-276f-445e-8d7d-0faad5e88b6f" providerId="ADAL" clId="{EFC75079-E307-4F0B-A5B7-AE557EF7C3BE}" dt="2024-09-10T08:30:43.560" v="292" actId="1076"/>
          <ac:picMkLst>
            <pc:docMk/>
            <pc:sldMk cId="829875713" sldId="279"/>
            <ac:picMk id="7" creationId="{E60CE359-BBDB-E181-EA7D-96138E346F07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10T08:38:12.680" v="352" actId="1076"/>
        <pc:sldMkLst>
          <pc:docMk/>
          <pc:sldMk cId="3162126881" sldId="280"/>
        </pc:sldMkLst>
        <pc:spChg chg="mod">
          <ac:chgData name="Lana, CDC, Prof [lana@sun.ac.za]" userId="3e464429-276f-445e-8d7d-0faad5e88b6f" providerId="ADAL" clId="{EFC75079-E307-4F0B-A5B7-AE557EF7C3BE}" dt="2024-09-10T08:35:49.119" v="341"/>
          <ac:spMkLst>
            <pc:docMk/>
            <pc:sldMk cId="3162126881" sldId="280"/>
            <ac:spMk id="2" creationId="{5362400C-71F5-C284-ACC3-F3BFE5A57721}"/>
          </ac:spMkLst>
        </pc:spChg>
        <pc:spChg chg="del">
          <ac:chgData name="Lana, CDC, Prof [lana@sun.ac.za]" userId="3e464429-276f-445e-8d7d-0faad5e88b6f" providerId="ADAL" clId="{EFC75079-E307-4F0B-A5B7-AE557EF7C3BE}" dt="2024-09-10T08:36:08.694" v="342"/>
          <ac:spMkLst>
            <pc:docMk/>
            <pc:sldMk cId="3162126881" sldId="280"/>
            <ac:spMk id="3" creationId="{915656E1-6198-43F6-F40C-6527F7272B7E}"/>
          </ac:spMkLst>
        </pc:spChg>
        <pc:spChg chg="add mod">
          <ac:chgData name="Lana, CDC, Prof [lana@sun.ac.za]" userId="3e464429-276f-445e-8d7d-0faad5e88b6f" providerId="ADAL" clId="{EFC75079-E307-4F0B-A5B7-AE557EF7C3BE}" dt="2024-09-10T08:36:11.550" v="343" actId="14100"/>
          <ac:spMkLst>
            <pc:docMk/>
            <pc:sldMk cId="3162126881" sldId="280"/>
            <ac:spMk id="4" creationId="{298E011A-9CD3-97F6-19C3-5824CE912831}"/>
          </ac:spMkLst>
        </pc:spChg>
        <pc:picChg chg="add del mod">
          <ac:chgData name="Lana, CDC, Prof [lana@sun.ac.za]" userId="3e464429-276f-445e-8d7d-0faad5e88b6f" providerId="ADAL" clId="{EFC75079-E307-4F0B-A5B7-AE557EF7C3BE}" dt="2024-09-10T08:37:35.369" v="346" actId="478"/>
          <ac:picMkLst>
            <pc:docMk/>
            <pc:sldMk cId="3162126881" sldId="280"/>
            <ac:picMk id="5" creationId="{B5D99A84-8C91-7354-D74C-3CBA4EDBCAB8}"/>
          </ac:picMkLst>
        </pc:picChg>
        <pc:picChg chg="add del mod">
          <ac:chgData name="Lana, CDC, Prof [lana@sun.ac.za]" userId="3e464429-276f-445e-8d7d-0faad5e88b6f" providerId="ADAL" clId="{EFC75079-E307-4F0B-A5B7-AE557EF7C3BE}" dt="2024-09-10T08:38:08.257" v="350" actId="478"/>
          <ac:picMkLst>
            <pc:docMk/>
            <pc:sldMk cId="3162126881" sldId="280"/>
            <ac:picMk id="9219" creationId="{852AC095-49CA-39E9-4F15-874BB1F2A2F6}"/>
          </ac:picMkLst>
        </pc:picChg>
        <pc:picChg chg="add mod">
          <ac:chgData name="Lana, CDC, Prof [lana@sun.ac.za]" userId="3e464429-276f-445e-8d7d-0faad5e88b6f" providerId="ADAL" clId="{EFC75079-E307-4F0B-A5B7-AE557EF7C3BE}" dt="2024-09-10T08:38:12.680" v="352" actId="1076"/>
          <ac:picMkLst>
            <pc:docMk/>
            <pc:sldMk cId="3162126881" sldId="280"/>
            <ac:picMk id="9221" creationId="{DBE8A861-B5C0-BDB8-4AA0-D25558A95E43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10T08:44:14.814" v="365" actId="22"/>
        <pc:sldMkLst>
          <pc:docMk/>
          <pc:sldMk cId="3193094189" sldId="281"/>
        </pc:sldMkLst>
        <pc:picChg chg="add del mod modCrop">
          <ac:chgData name="Lana, CDC, Prof [lana@sun.ac.za]" userId="3e464429-276f-445e-8d7d-0faad5e88b6f" providerId="ADAL" clId="{EFC75079-E307-4F0B-A5B7-AE557EF7C3BE}" dt="2024-09-10T08:44:00.516" v="364" actId="478"/>
          <ac:picMkLst>
            <pc:docMk/>
            <pc:sldMk cId="3193094189" sldId="281"/>
            <ac:picMk id="3" creationId="{9B36C137-D7B7-6CBF-364E-357A5DFD8A0B}"/>
          </ac:picMkLst>
        </pc:picChg>
        <pc:picChg chg="add">
          <ac:chgData name="Lana, CDC, Prof [lana@sun.ac.za]" userId="3e464429-276f-445e-8d7d-0faad5e88b6f" providerId="ADAL" clId="{EFC75079-E307-4F0B-A5B7-AE557EF7C3BE}" dt="2024-09-10T08:44:14.814" v="365" actId="22"/>
          <ac:picMkLst>
            <pc:docMk/>
            <pc:sldMk cId="3193094189" sldId="281"/>
            <ac:picMk id="5" creationId="{76CC5525-FF47-853E-CE33-7C2334F4F4BD}"/>
          </ac:picMkLst>
        </pc:picChg>
      </pc:sldChg>
      <pc:sldChg chg="delSp new del mod">
        <pc:chgData name="Lana, CDC, Prof [lana@sun.ac.za]" userId="3e464429-276f-445e-8d7d-0faad5e88b6f" providerId="ADAL" clId="{EFC75079-E307-4F0B-A5B7-AE557EF7C3BE}" dt="2024-09-10T08:40:34.941" v="358" actId="47"/>
        <pc:sldMkLst>
          <pc:docMk/>
          <pc:sldMk cId="3529702834" sldId="281"/>
        </pc:sldMkLst>
        <pc:spChg chg="del">
          <ac:chgData name="Lana, CDC, Prof [lana@sun.ac.za]" userId="3e464429-276f-445e-8d7d-0faad5e88b6f" providerId="ADAL" clId="{EFC75079-E307-4F0B-A5B7-AE557EF7C3BE}" dt="2024-09-10T08:40:27.426" v="355" actId="478"/>
          <ac:spMkLst>
            <pc:docMk/>
            <pc:sldMk cId="3529702834" sldId="281"/>
            <ac:spMk id="2" creationId="{568D2C59-E3C4-12B2-F369-67FEADE05850}"/>
          </ac:spMkLst>
        </pc:spChg>
      </pc:sldChg>
      <pc:sldChg chg="addSp new mod">
        <pc:chgData name="Lana, CDC, Prof [lana@sun.ac.za]" userId="3e464429-276f-445e-8d7d-0faad5e88b6f" providerId="ADAL" clId="{EFC75079-E307-4F0B-A5B7-AE557EF7C3BE}" dt="2024-09-10T08:46:10.737" v="369" actId="22"/>
        <pc:sldMkLst>
          <pc:docMk/>
          <pc:sldMk cId="3099335555" sldId="282"/>
        </pc:sldMkLst>
        <pc:picChg chg="add">
          <ac:chgData name="Lana, CDC, Prof [lana@sun.ac.za]" userId="3e464429-276f-445e-8d7d-0faad5e88b6f" providerId="ADAL" clId="{EFC75079-E307-4F0B-A5B7-AE557EF7C3BE}" dt="2024-09-10T08:46:10.737" v="369" actId="22"/>
          <ac:picMkLst>
            <pc:docMk/>
            <pc:sldMk cId="3099335555" sldId="282"/>
            <ac:picMk id="3" creationId="{6DD5DE61-BBA5-BD3A-220C-ABF8D01DA40F}"/>
          </ac:picMkLst>
        </pc:picChg>
      </pc:sldChg>
      <pc:sldChg chg="modSp add">
        <pc:chgData name="Lana, CDC, Prof [lana@sun.ac.za]" userId="3e464429-276f-445e-8d7d-0faad5e88b6f" providerId="ADAL" clId="{EFC75079-E307-4F0B-A5B7-AE557EF7C3BE}" dt="2024-09-10T09:06:16.745" v="461" actId="1076"/>
        <pc:sldMkLst>
          <pc:docMk/>
          <pc:sldMk cId="2833537697" sldId="283"/>
        </pc:sldMkLst>
        <pc:picChg chg="mod">
          <ac:chgData name="Lana, CDC, Prof [lana@sun.ac.za]" userId="3e464429-276f-445e-8d7d-0faad5e88b6f" providerId="ADAL" clId="{EFC75079-E307-4F0B-A5B7-AE557EF7C3BE}" dt="2024-09-10T09:06:16.745" v="461" actId="1076"/>
          <ac:picMkLst>
            <pc:docMk/>
            <pc:sldMk cId="2833537697" sldId="283"/>
            <ac:picMk id="4" creationId="{D02B0022-E73A-BAD2-DF58-75B22A3E01C8}"/>
          </ac:picMkLst>
        </pc:picChg>
      </pc:sldChg>
      <pc:sldChg chg="addSp modSp new del mod">
        <pc:chgData name="Lana, CDC, Prof [lana@sun.ac.za]" userId="3e464429-276f-445e-8d7d-0faad5e88b6f" providerId="ADAL" clId="{EFC75079-E307-4F0B-A5B7-AE557EF7C3BE}" dt="2024-09-10T09:05:04.352" v="456" actId="2696"/>
        <pc:sldMkLst>
          <pc:docMk/>
          <pc:sldMk cId="2857295536" sldId="283"/>
        </pc:sldMkLst>
        <pc:picChg chg="add mod">
          <ac:chgData name="Lana, CDC, Prof [lana@sun.ac.za]" userId="3e464429-276f-445e-8d7d-0faad5e88b6f" providerId="ADAL" clId="{EFC75079-E307-4F0B-A5B7-AE557EF7C3BE}" dt="2024-09-10T09:04:38.646" v="452" actId="14100"/>
          <ac:picMkLst>
            <pc:docMk/>
            <pc:sldMk cId="2857295536" sldId="283"/>
            <ac:picMk id="3" creationId="{FEFE07D8-BF8C-289B-159E-B1C94245F48F}"/>
          </ac:picMkLst>
        </pc:picChg>
        <pc:picChg chg="add mod">
          <ac:chgData name="Lana, CDC, Prof [lana@sun.ac.za]" userId="3e464429-276f-445e-8d7d-0faad5e88b6f" providerId="ADAL" clId="{EFC75079-E307-4F0B-A5B7-AE557EF7C3BE}" dt="2024-09-10T09:04:49.124" v="455" actId="14100"/>
          <ac:picMkLst>
            <pc:docMk/>
            <pc:sldMk cId="2857295536" sldId="283"/>
            <ac:picMk id="4" creationId="{D02B0022-E73A-BAD2-DF58-75B22A3E01C8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9:00:24.979" v="384" actId="1076"/>
        <pc:sldMkLst>
          <pc:docMk/>
          <pc:sldMk cId="754751588" sldId="284"/>
        </pc:sldMkLst>
        <pc:picChg chg="add mod modCrop">
          <ac:chgData name="Lana, CDC, Prof [lana@sun.ac.za]" userId="3e464429-276f-445e-8d7d-0faad5e88b6f" providerId="ADAL" clId="{EFC75079-E307-4F0B-A5B7-AE557EF7C3BE}" dt="2024-09-10T09:00:24.979" v="384" actId="1076"/>
          <ac:picMkLst>
            <pc:docMk/>
            <pc:sldMk cId="754751588" sldId="284"/>
            <ac:picMk id="3" creationId="{E6F7F428-EBAB-D1DD-1096-F85264511611}"/>
          </ac:picMkLst>
        </pc:picChg>
      </pc:sldChg>
      <pc:sldChg chg="addSp delSp modSp new mod setBg">
        <pc:chgData name="Lana, CDC, Prof [lana@sun.ac.za]" userId="3e464429-276f-445e-8d7d-0faad5e88b6f" providerId="ADAL" clId="{EFC75079-E307-4F0B-A5B7-AE557EF7C3BE}" dt="2024-09-10T09:04:09.259" v="450" actId="1076"/>
        <pc:sldMkLst>
          <pc:docMk/>
          <pc:sldMk cId="3867658737" sldId="285"/>
        </pc:sldMkLst>
        <pc:spChg chg="add mod">
          <ac:chgData name="Lana, CDC, Prof [lana@sun.ac.za]" userId="3e464429-276f-445e-8d7d-0faad5e88b6f" providerId="ADAL" clId="{EFC75079-E307-4F0B-A5B7-AE557EF7C3BE}" dt="2024-09-10T09:04:09.259" v="450" actId="1076"/>
          <ac:spMkLst>
            <pc:docMk/>
            <pc:sldMk cId="3867658737" sldId="285"/>
            <ac:spMk id="8" creationId="{F1589AC0-9E00-4885-8093-8EC65BD54F75}"/>
          </ac:spMkLst>
        </pc:spChg>
        <pc:spChg chg="add del">
          <ac:chgData name="Lana, CDC, Prof [lana@sun.ac.za]" userId="3e464429-276f-445e-8d7d-0faad5e88b6f" providerId="ADAL" clId="{EFC75079-E307-4F0B-A5B7-AE557EF7C3BE}" dt="2024-09-10T09:02:36.867" v="397" actId="26606"/>
          <ac:spMkLst>
            <pc:docMk/>
            <pc:sldMk cId="3867658737" sldId="285"/>
            <ac:spMk id="12" creationId="{82A94579-01B7-454A-9C90-6EE06CC1E119}"/>
          </ac:spMkLst>
        </pc:spChg>
        <pc:spChg chg="add del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17" creationId="{799448F2-0E5B-42DA-B2D1-11A14E947BD4}"/>
          </ac:spMkLst>
        </pc:spChg>
        <pc:spChg chg="add del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19" creationId="{4E8A7552-20E1-4F34-ADAB-C1DB6634D47E}"/>
          </ac:spMkLst>
        </pc:spChg>
        <pc:spChg chg="add del">
          <ac:chgData name="Lana, CDC, Prof [lana@sun.ac.za]" userId="3e464429-276f-445e-8d7d-0faad5e88b6f" providerId="ADAL" clId="{EFC75079-E307-4F0B-A5B7-AE557EF7C3BE}" dt="2024-09-10T09:02:53.365" v="399" actId="26606"/>
          <ac:spMkLst>
            <pc:docMk/>
            <pc:sldMk cId="3867658737" sldId="285"/>
            <ac:spMk id="24" creationId="{7F23EF37-19EC-4973-A7AF-4BBF68646D7D}"/>
          </ac:spMkLst>
        </pc:spChg>
        <pc:spChg chg="add del">
          <ac:chgData name="Lana, CDC, Prof [lana@sun.ac.za]" userId="3e464429-276f-445e-8d7d-0faad5e88b6f" providerId="ADAL" clId="{EFC75079-E307-4F0B-A5B7-AE557EF7C3BE}" dt="2024-09-10T09:02:54.526" v="401" actId="26606"/>
          <ac:spMkLst>
            <pc:docMk/>
            <pc:sldMk cId="3867658737" sldId="285"/>
            <ac:spMk id="26" creationId="{42A4FC2C-047E-45A5-965D-8E1E3BF09BC6}"/>
          </ac:spMkLst>
        </pc:spChg>
        <pc:spChg chg="add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28" creationId="{799448F2-0E5B-42DA-B2D1-11A14E947BD4}"/>
          </ac:spMkLst>
        </pc:spChg>
        <pc:spChg chg="add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29" creationId="{4E8A7552-20E1-4F34-ADAB-C1DB6634D47E}"/>
          </ac:spMkLst>
        </pc:spChg>
        <pc:picChg chg="add mod ord">
          <ac:chgData name="Lana, CDC, Prof [lana@sun.ac.za]" userId="3e464429-276f-445e-8d7d-0faad5e88b6f" providerId="ADAL" clId="{EFC75079-E307-4F0B-A5B7-AE557EF7C3BE}" dt="2024-09-10T09:02:54.526" v="401" actId="26606"/>
          <ac:picMkLst>
            <pc:docMk/>
            <pc:sldMk cId="3867658737" sldId="285"/>
            <ac:picMk id="3" creationId="{44CD274F-FEEA-45C9-619C-38828803010B}"/>
          </ac:picMkLst>
        </pc:picChg>
        <pc:picChg chg="add mod ord">
          <ac:chgData name="Lana, CDC, Prof [lana@sun.ac.za]" userId="3e464429-276f-445e-8d7d-0faad5e88b6f" providerId="ADAL" clId="{EFC75079-E307-4F0B-A5B7-AE557EF7C3BE}" dt="2024-09-10T09:04:05.357" v="449" actId="1076"/>
          <ac:picMkLst>
            <pc:docMk/>
            <pc:sldMk cId="3867658737" sldId="285"/>
            <ac:picMk id="5" creationId="{55276F4E-4631-E02D-C309-06B2272FF0F8}"/>
          </ac:picMkLst>
        </pc:picChg>
        <pc:picChg chg="add mod ord">
          <ac:chgData name="Lana, CDC, Prof [lana@sun.ac.za]" userId="3e464429-276f-445e-8d7d-0faad5e88b6f" providerId="ADAL" clId="{EFC75079-E307-4F0B-A5B7-AE557EF7C3BE}" dt="2024-09-10T09:02:54.526" v="401" actId="26606"/>
          <ac:picMkLst>
            <pc:docMk/>
            <pc:sldMk cId="3867658737" sldId="285"/>
            <ac:picMk id="7" creationId="{EF424BC1-9FEF-6741-0729-29DA442FD5C3}"/>
          </ac:picMkLst>
        </pc:picChg>
        <pc:picChg chg="add del">
          <ac:chgData name="Lana, CDC, Prof [lana@sun.ac.za]" userId="3e464429-276f-445e-8d7d-0faad5e88b6f" providerId="ADAL" clId="{EFC75079-E307-4F0B-A5B7-AE557EF7C3BE}" dt="2024-09-10T09:02:36.867" v="397" actId="26606"/>
          <ac:picMkLst>
            <pc:docMk/>
            <pc:sldMk cId="3867658737" sldId="285"/>
            <ac:picMk id="10" creationId="{E25531F0-2399-4F2A-824C-26C35637110B}"/>
          </ac:picMkLst>
        </pc:picChg>
      </pc:sldChg>
      <pc:sldChg chg="addSp delSp modSp new mod ord setBg">
        <pc:chgData name="Lana, CDC, Prof [lana@sun.ac.za]" userId="3e464429-276f-445e-8d7d-0faad5e88b6f" providerId="ADAL" clId="{EFC75079-E307-4F0B-A5B7-AE557EF7C3BE}" dt="2024-09-10T09:29:52.476" v="473" actId="1076"/>
        <pc:sldMkLst>
          <pc:docMk/>
          <pc:sldMk cId="565206312" sldId="286"/>
        </pc:sldMkLst>
        <pc:spChg chg="add del">
          <ac:chgData name="Lana, CDC, Prof [lana@sun.ac.za]" userId="3e464429-276f-445e-8d7d-0faad5e88b6f" providerId="ADAL" clId="{EFC75079-E307-4F0B-A5B7-AE557EF7C3BE}" dt="2024-09-10T09:26:48.945" v="471" actId="26606"/>
          <ac:spMkLst>
            <pc:docMk/>
            <pc:sldMk cId="565206312" sldId="286"/>
            <ac:spMk id="8" creationId="{C068D0EE-C6C8-484A-AFB7-3602BA27F8CD}"/>
          </ac:spMkLst>
        </pc:spChg>
        <pc:spChg chg="add del">
          <ac:chgData name="Lana, CDC, Prof [lana@sun.ac.za]" userId="3e464429-276f-445e-8d7d-0faad5e88b6f" providerId="ADAL" clId="{EFC75079-E307-4F0B-A5B7-AE557EF7C3BE}" dt="2024-09-10T09:26:48.945" v="471" actId="26606"/>
          <ac:spMkLst>
            <pc:docMk/>
            <pc:sldMk cId="565206312" sldId="286"/>
            <ac:spMk id="10" creationId="{DDE5FB8C-CC3F-4C24-BF4F-1B5999DE6851}"/>
          </ac:spMkLst>
        </pc:spChg>
        <pc:spChg chg="add">
          <ac:chgData name="Lana, CDC, Prof [lana@sun.ac.za]" userId="3e464429-276f-445e-8d7d-0faad5e88b6f" providerId="ADAL" clId="{EFC75079-E307-4F0B-A5B7-AE557EF7C3BE}" dt="2024-09-10T09:26:48.961" v="472" actId="26606"/>
          <ac:spMkLst>
            <pc:docMk/>
            <pc:sldMk cId="565206312" sldId="286"/>
            <ac:spMk id="14" creationId="{BC3E363D-4793-4E9B-88F5-58007346CFBE}"/>
          </ac:spMkLst>
        </pc:spChg>
        <pc:picChg chg="add mod modCrop">
          <ac:chgData name="Lana, CDC, Prof [lana@sun.ac.za]" userId="3e464429-276f-445e-8d7d-0faad5e88b6f" providerId="ADAL" clId="{EFC75079-E307-4F0B-A5B7-AE557EF7C3BE}" dt="2024-09-10T09:29:52.476" v="473" actId="1076"/>
          <ac:picMkLst>
            <pc:docMk/>
            <pc:sldMk cId="565206312" sldId="286"/>
            <ac:picMk id="3" creationId="{654A1291-CD2D-9417-987B-3B76006375A8}"/>
          </ac:picMkLst>
        </pc:picChg>
        <pc:picChg chg="add">
          <ac:chgData name="Lana, CDC, Prof [lana@sun.ac.za]" userId="3e464429-276f-445e-8d7d-0faad5e88b6f" providerId="ADAL" clId="{EFC75079-E307-4F0B-A5B7-AE557EF7C3BE}" dt="2024-09-10T09:26:48.961" v="472" actId="26606"/>
          <ac:picMkLst>
            <pc:docMk/>
            <pc:sldMk cId="565206312" sldId="286"/>
            <ac:picMk id="12" creationId="{AA3F2319-3466-4D84-ABE4-77BC773F35D1}"/>
          </ac:picMkLst>
        </pc:picChg>
        <pc:picChg chg="add">
          <ac:chgData name="Lana, CDC, Prof [lana@sun.ac.za]" userId="3e464429-276f-445e-8d7d-0faad5e88b6f" providerId="ADAL" clId="{EFC75079-E307-4F0B-A5B7-AE557EF7C3BE}" dt="2024-09-10T09:26:48.961" v="472" actId="26606"/>
          <ac:picMkLst>
            <pc:docMk/>
            <pc:sldMk cId="565206312" sldId="286"/>
            <ac:picMk id="13" creationId="{43BCD4D4-0FCB-418E-9D58-033B2DB4157F}"/>
          </ac:picMkLst>
        </pc:picChg>
      </pc:sldChg>
      <pc:sldChg chg="addSp new mod">
        <pc:chgData name="Lana, CDC, Prof [lana@sun.ac.za]" userId="3e464429-276f-445e-8d7d-0faad5e88b6f" providerId="ADAL" clId="{EFC75079-E307-4F0B-A5B7-AE557EF7C3BE}" dt="2024-09-10T13:02:33.701" v="539" actId="22"/>
        <pc:sldMkLst>
          <pc:docMk/>
          <pc:sldMk cId="2714299176" sldId="287"/>
        </pc:sldMkLst>
        <pc:picChg chg="add">
          <ac:chgData name="Lana, CDC, Prof [lana@sun.ac.za]" userId="3e464429-276f-445e-8d7d-0faad5e88b6f" providerId="ADAL" clId="{EFC75079-E307-4F0B-A5B7-AE557EF7C3BE}" dt="2024-09-10T13:02:33.701" v="539" actId="22"/>
          <ac:picMkLst>
            <pc:docMk/>
            <pc:sldMk cId="2714299176" sldId="287"/>
            <ac:picMk id="3" creationId="{1CCC0A4F-6C05-00C8-B8B0-EE9E11768B0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43BCD4D4-0FCB-418E-9D58-033B2DB41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C3E363D-4793-4E9B-88F5-58007346C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A3F2319-3466-4D84-ABE4-77BC773F3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4A1291-CD2D-9417-987B-3B76006375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43" t="6544" r="-409" b="4535"/>
          <a:stretch/>
        </p:blipFill>
        <p:spPr>
          <a:xfrm>
            <a:off x="1196109" y="1369687"/>
            <a:ext cx="10261600" cy="3398191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520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0782C-FEF5-26BD-9170-0C7051F990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Xrf</a:t>
            </a:r>
            <a:r>
              <a:rPr lang="en-US" dirty="0"/>
              <a:t> fluorescence 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98357-A86C-6C34-6691-BD6AF58496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Cris </a:t>
            </a:r>
            <a:r>
              <a:rPr lang="en-US" dirty="0" err="1"/>
              <a:t>lana</a:t>
            </a:r>
            <a:endParaRPr lang="en-US" dirty="0"/>
          </a:p>
          <a:p>
            <a:r>
              <a:rPr lang="en-US" dirty="0"/>
              <a:t>Stellenbosch University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58270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77E19A-FE1B-B009-3B7C-56E7A3341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4000"/>
              <a:t>What is it for?</a:t>
            </a:r>
            <a:endParaRPr lang="en-ZA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D2FD8-3F7D-FDE6-A598-87B6CF174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r>
              <a:rPr lang="en-ZA" sz="1800" b="1"/>
              <a:t>X-ray fluorescence (XRF)</a:t>
            </a:r>
            <a:r>
              <a:rPr lang="en-ZA" sz="1800"/>
              <a:t> is an analytical technique used to determine the elemental composition of materials. </a:t>
            </a:r>
          </a:p>
          <a:p>
            <a:r>
              <a:rPr lang="en-ZA" sz="1800"/>
              <a:t>It is widely applied in various fields such as geology, material science, environmental analysis, and even in industrial applications for quality control. </a:t>
            </a:r>
          </a:p>
          <a:p>
            <a:pPr marL="0" indent="0">
              <a:buNone/>
            </a:pPr>
            <a:r>
              <a:rPr lang="en-ZA" sz="1800"/>
              <a:t>We will dive into this technique to understand:</a:t>
            </a:r>
          </a:p>
          <a:p>
            <a:pPr marL="1371600" lvl="3" indent="0">
              <a:buNone/>
            </a:pPr>
            <a:r>
              <a:rPr lang="en-ZA" sz="1800"/>
              <a:t>		what it is made of </a:t>
            </a:r>
          </a:p>
          <a:p>
            <a:pPr marL="1371600" lvl="3" indent="0">
              <a:buNone/>
            </a:pPr>
            <a:r>
              <a:rPr lang="en-ZA" sz="1800"/>
              <a:t>		what it is used for</a:t>
            </a:r>
          </a:p>
          <a:p>
            <a:pPr marL="1371600" lvl="3" indent="0">
              <a:buNone/>
            </a:pPr>
            <a:r>
              <a:rPr lang="en-ZA" sz="1800"/>
              <a:t>		how to work with it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634111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96CA4-86BB-E1F1-88ED-632F91B0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34470"/>
            <a:ext cx="9905998" cy="1478570"/>
          </a:xfrm>
        </p:spPr>
        <p:txBody>
          <a:bodyPr/>
          <a:lstStyle/>
          <a:p>
            <a:r>
              <a:rPr lang="en-US" dirty="0"/>
              <a:t>Main Components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8FFB2-2D36-64C3-7BD0-7FDFBC0EF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66736"/>
            <a:ext cx="9905999" cy="3541714"/>
          </a:xfrm>
        </p:spPr>
        <p:txBody>
          <a:bodyPr>
            <a:noAutofit/>
          </a:bodyPr>
          <a:lstStyle/>
          <a:p>
            <a:pPr algn="l" fontAlgn="base"/>
            <a:r>
              <a:rPr lang="en-ZA" sz="1400" b="1" i="0" dirty="0">
                <a:effectLst/>
                <a:latin typeface="Fira Sans Condensed" panose="020F0502020204030204" pitchFamily="34" charset="0"/>
              </a:rPr>
              <a:t>X-ray Tube</a:t>
            </a:r>
            <a:endParaRPr lang="en-ZA" sz="1400" b="0" i="0" dirty="0">
              <a:effectLst/>
              <a:latin typeface="Fira Sans Condensed" panose="020F0502020204030204" pitchFamily="34" charset="0"/>
            </a:endParaRPr>
          </a:p>
          <a:p>
            <a:pPr algn="l" fontAlgn="base"/>
            <a:r>
              <a:rPr lang="en-ZA" sz="1400" b="1" i="0" dirty="0">
                <a:effectLst/>
                <a:latin typeface="Fira Sans Condensed" panose="020F0502020204030204" pitchFamily="34" charset="0"/>
              </a:rPr>
              <a:t>High-Voltage Generator</a:t>
            </a:r>
            <a:endParaRPr lang="en-ZA" sz="1400" b="0" i="0" dirty="0">
              <a:effectLst/>
              <a:latin typeface="Fira Sans Condensed" panose="020F0502020204030204" pitchFamily="34" charset="0"/>
            </a:endParaRPr>
          </a:p>
          <a:p>
            <a:pPr algn="l" fontAlgn="base"/>
            <a:r>
              <a:rPr lang="en-ZA" sz="1400" b="1" i="0" dirty="0">
                <a:effectLst/>
                <a:latin typeface="Fira Sans Condensed" panose="020F0502020204030204" pitchFamily="34" charset="0"/>
              </a:rPr>
              <a:t>Control Console</a:t>
            </a:r>
          </a:p>
          <a:p>
            <a:pPr algn="l" fontAlgn="base"/>
            <a:r>
              <a:rPr lang="en-ZA" sz="1400" b="1" dirty="0">
                <a:latin typeface="Fira Sans Condensed" panose="020F0502020204030204" pitchFamily="34" charset="0"/>
              </a:rPr>
              <a:t>Automated Sample Holder </a:t>
            </a:r>
            <a:endParaRPr lang="en-ZA" sz="1400" b="0" i="0" dirty="0">
              <a:effectLst/>
              <a:latin typeface="Fira Sans Condensed" panose="020F0502020204030204" pitchFamily="34" charset="0"/>
            </a:endParaRPr>
          </a:p>
          <a:p>
            <a:endParaRPr lang="en-ZA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3C844F-7C9F-6027-CD95-F6D22862C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898" y="264488"/>
            <a:ext cx="4181475" cy="4181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B1F89E-A24B-11E9-65D7-06F9DA95E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13" y="3337593"/>
            <a:ext cx="476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37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96CA4-86BB-E1F1-88ED-632F91B0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34470"/>
            <a:ext cx="9905998" cy="1478570"/>
          </a:xfrm>
        </p:spPr>
        <p:txBody>
          <a:bodyPr/>
          <a:lstStyle/>
          <a:p>
            <a:r>
              <a:rPr lang="en-US" dirty="0"/>
              <a:t>Main Components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8FFB2-2D36-64C3-7BD0-7FDFBC0EF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66736"/>
            <a:ext cx="9905999" cy="3541714"/>
          </a:xfrm>
        </p:spPr>
        <p:txBody>
          <a:bodyPr>
            <a:noAutofit/>
          </a:bodyPr>
          <a:lstStyle/>
          <a:p>
            <a:pPr algn="l" fontAlgn="base"/>
            <a:r>
              <a:rPr lang="en-ZA" sz="1400" b="1" i="0" dirty="0">
                <a:effectLst/>
                <a:latin typeface="Fira Sans Condensed" panose="020F0502020204030204" pitchFamily="34" charset="0"/>
              </a:rPr>
              <a:t>X-ray Tube</a:t>
            </a:r>
            <a:endParaRPr lang="en-ZA" sz="1400" b="0" i="0" dirty="0">
              <a:effectLst/>
              <a:latin typeface="Fira Sans Condensed" panose="020F0502020204030204" pitchFamily="34" charset="0"/>
            </a:endParaRPr>
          </a:p>
          <a:p>
            <a:pPr algn="l" fontAlgn="base"/>
            <a:r>
              <a:rPr lang="en-ZA" sz="1400" b="0" i="0" dirty="0">
                <a:effectLst/>
                <a:latin typeface="Montserrat" panose="020F0502020204030204" pitchFamily="2" charset="0"/>
              </a:rPr>
              <a:t>The X-ray tube is the primary component responsible for generating X-rays. It is made up of an anode and a cathode.</a:t>
            </a:r>
          </a:p>
          <a:p>
            <a:pPr algn="l" fontAlgn="base"/>
            <a:r>
              <a:rPr lang="en-ZA" sz="1400" b="0" i="0" dirty="0">
                <a:effectLst/>
                <a:latin typeface="Montserrat" panose="020F0502020204030204" pitchFamily="2" charset="0"/>
              </a:rPr>
              <a:t>When high voltage is applied across the cathode and anode, electrons are emitted and accelerated towards the anode. The sudden deceleration of these electrons at the anode produces X-rays.</a:t>
            </a:r>
          </a:p>
          <a:p>
            <a:endParaRPr lang="en-ZA" sz="1400" dirty="0"/>
          </a:p>
        </p:txBody>
      </p:sp>
      <p:pic>
        <p:nvPicPr>
          <p:cNvPr id="1026" name="Picture 2" descr="The X-ray Tube | Radiology Key">
            <a:extLst>
              <a:ext uri="{FF2B5EF4-FFF2-40B4-BE49-F238E27FC236}">
                <a16:creationId xmlns:a16="http://schemas.microsoft.com/office/drawing/2014/main" id="{E68CE559-B5DC-042E-8AC6-079CA5284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85" y="3337593"/>
            <a:ext cx="4820300" cy="252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agram - X-ray tube | Radiology Case | Radiopaedia.org">
            <a:extLst>
              <a:ext uri="{FF2B5EF4-FFF2-40B4-BE49-F238E27FC236}">
                <a16:creationId xmlns:a16="http://schemas.microsoft.com/office/drawing/2014/main" id="{5FE82803-2EEA-098B-CED5-60115A885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623" y="3253509"/>
            <a:ext cx="2882424" cy="287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41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5CFF-AEB0-593A-33B2-78996D409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X-rays - </a:t>
            </a:r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4BBCFC-3D7B-F5AF-FF97-3A5657937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581" y="1940345"/>
            <a:ext cx="7758545" cy="332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8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FE07D8-BF8C-289B-159E-B1C94245F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79" y="159234"/>
            <a:ext cx="7184278" cy="3586721"/>
          </a:xfrm>
          <a:prstGeom prst="rect">
            <a:avLst/>
          </a:prstGeom>
        </p:spPr>
      </p:pic>
      <p:pic>
        <p:nvPicPr>
          <p:cNvPr id="4" name="Picture 6" descr="Schematic diagram of wavelength dispersive X-ray fluorescence... | Download  Scientific Diagram">
            <a:extLst>
              <a:ext uri="{FF2B5EF4-FFF2-40B4-BE49-F238E27FC236}">
                <a16:creationId xmlns:a16="http://schemas.microsoft.com/office/drawing/2014/main" id="{D02B0022-E73A-BAD2-DF58-75B22A3E0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8" b="3715"/>
          <a:stretch/>
        </p:blipFill>
        <p:spPr bwMode="auto">
          <a:xfrm>
            <a:off x="6776125" y="2907792"/>
            <a:ext cx="5294096" cy="388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53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5993-BA6F-BB56-EB19-8074FA9D2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inside</a:t>
            </a:r>
            <a:endParaRPr lang="en-ZA" dirty="0"/>
          </a:p>
        </p:txBody>
      </p:sp>
      <p:pic>
        <p:nvPicPr>
          <p:cNvPr id="2050" name="Picture 2" descr="XRF: X-Ray Fluorescence Spectroscopy | Hi Rel Parts | Alter Technology">
            <a:extLst>
              <a:ext uri="{FF2B5EF4-FFF2-40B4-BE49-F238E27FC236}">
                <a16:creationId xmlns:a16="http://schemas.microsoft.com/office/drawing/2014/main" id="{8AF98C84-2010-019B-976F-F03D2567D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968" y="352349"/>
            <a:ext cx="4003243" cy="28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1F947D-3311-E6C6-2092-41AC4CA12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710" y="1699490"/>
            <a:ext cx="5096857" cy="5089238"/>
          </a:xfrm>
          <a:prstGeom prst="rect">
            <a:avLst/>
          </a:prstGeom>
        </p:spPr>
      </p:pic>
      <p:pic>
        <p:nvPicPr>
          <p:cNvPr id="2052" name="Picture 4" descr="Key Components of X-ray Fluorescence (XRF) Spectrometer">
            <a:extLst>
              <a:ext uri="{FF2B5EF4-FFF2-40B4-BE49-F238E27FC236}">
                <a16:creationId xmlns:a16="http://schemas.microsoft.com/office/drawing/2014/main" id="{C21F8A40-9EED-A508-EDD1-F3D6E6FF5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764" y="3748648"/>
            <a:ext cx="4708236" cy="149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714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pplications of X-ray fluorescence analysis (XRF) to dental and medical  specimens - ScienceDirect">
            <a:extLst>
              <a:ext uri="{FF2B5EF4-FFF2-40B4-BE49-F238E27FC236}">
                <a16:creationId xmlns:a16="http://schemas.microsoft.com/office/drawing/2014/main" id="{FC9EB9DE-0228-2E34-C916-1CAB84610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086" y="995750"/>
            <a:ext cx="9188367" cy="455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292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058D6B-7DE8-65DA-B51A-2772BA7C5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24" y="1200193"/>
            <a:ext cx="9568803" cy="445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07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B2F594-EE31-A976-AA81-1E3DBBC56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097" y="732101"/>
            <a:ext cx="8611805" cy="506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14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DC5A29-5BB5-9CE7-8709-824677AD1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159" y="1280022"/>
            <a:ext cx="9522054" cy="46271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7A3E72-352E-BFCF-0B45-89967AD8565F}"/>
              </a:ext>
            </a:extLst>
          </p:cNvPr>
          <p:cNvSpPr/>
          <p:nvPr/>
        </p:nvSpPr>
        <p:spPr>
          <a:xfrm>
            <a:off x="3269614" y="237820"/>
            <a:ext cx="67091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Two possible detectors</a:t>
            </a:r>
          </a:p>
        </p:txBody>
      </p:sp>
    </p:spTree>
    <p:extLst>
      <p:ext uri="{BB962C8B-B14F-4D97-AF65-F5344CB8AC3E}">
        <p14:creationId xmlns:p14="http://schemas.microsoft.com/office/powerpoint/2010/main" val="2387338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6B8D-CC06-6E94-9EBF-A387D298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Energy Dispersive X-ray Fluorescence (EDXRF)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0827B-DBCC-5BDD-E12B-CBC373BD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085" y="2176335"/>
            <a:ext cx="5716588" cy="3541714"/>
          </a:xfrm>
        </p:spPr>
        <p:txBody>
          <a:bodyPr/>
          <a:lstStyle/>
          <a:p>
            <a:r>
              <a:rPr lang="en-ZA" b="1" dirty="0"/>
              <a:t>X-ray Excitation: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A sample is irradiated with a beam of primary X-rays, typically generated from an X-ray tube or a radioactive source.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These high-energy X-rays excite the atoms in the sample by knocking out inner-shell electrons (usually from the K or L shells).</a:t>
            </a:r>
          </a:p>
          <a:p>
            <a:endParaRPr lang="en-ZA" dirty="0"/>
          </a:p>
        </p:txBody>
      </p:sp>
      <p:pic>
        <p:nvPicPr>
          <p:cNvPr id="4" name="Picture 2" descr="XRF: X-Ray Fluorescence Spectroscopy | Hi Rel Parts | Alter Technology">
            <a:extLst>
              <a:ext uri="{FF2B5EF4-FFF2-40B4-BE49-F238E27FC236}">
                <a16:creationId xmlns:a16="http://schemas.microsoft.com/office/drawing/2014/main" id="{F1BCF8CE-E4D6-747D-128D-13094754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208" y="2511987"/>
            <a:ext cx="4003243" cy="28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733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6B8D-CC06-6E94-9EBF-A387D298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Energy Dispersive X-ray Fluorescence (EDXRF)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0827B-DBCC-5BDD-E12B-CBC373BD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085" y="2176335"/>
            <a:ext cx="5716588" cy="3541714"/>
          </a:xfrm>
        </p:spPr>
        <p:txBody>
          <a:bodyPr>
            <a:normAutofit/>
          </a:bodyPr>
          <a:lstStyle/>
          <a:p>
            <a:r>
              <a:rPr lang="en-ZA" b="1" dirty="0"/>
              <a:t>Characteristic X-ray Emission: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As the electron drops to the lower energy level, it emits energy in the form of secondary X-rays. The energy of this emitted X-ray is unique to the specific element, making it possible to identify which elements are present in the sample.</a:t>
            </a:r>
          </a:p>
          <a:p>
            <a:endParaRPr lang="en-ZA" dirty="0"/>
          </a:p>
        </p:txBody>
      </p:sp>
      <p:pic>
        <p:nvPicPr>
          <p:cNvPr id="4" name="Picture 2" descr="XRF: X-Ray Fluorescence Spectroscopy | Hi Rel Parts | Alter Technology">
            <a:extLst>
              <a:ext uri="{FF2B5EF4-FFF2-40B4-BE49-F238E27FC236}">
                <a16:creationId xmlns:a16="http://schemas.microsoft.com/office/drawing/2014/main" id="{F1BCF8CE-E4D6-747D-128D-13094754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208" y="2511987"/>
            <a:ext cx="4003243" cy="28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911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6B8D-CC06-6E94-9EBF-A387D298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Energy Dispersive X-ray Fluorescence (EDXRF)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0827B-DBCC-5BDD-E12B-CBC373BD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085" y="2176335"/>
            <a:ext cx="5716588" cy="3541714"/>
          </a:xfrm>
        </p:spPr>
        <p:txBody>
          <a:bodyPr>
            <a:normAutofit/>
          </a:bodyPr>
          <a:lstStyle/>
          <a:p>
            <a:r>
              <a:rPr lang="en-ZA" b="1" dirty="0"/>
              <a:t>Energy Dispersive Detection: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In EDXRF, the emitted X-rays are detected by an energy-dispersive detector, such as a silicon drift detector (SDD).</a:t>
            </a:r>
          </a:p>
          <a:p>
            <a:endParaRPr lang="en-ZA" dirty="0"/>
          </a:p>
        </p:txBody>
      </p:sp>
      <p:sp>
        <p:nvSpPr>
          <p:cNvPr id="6" name="AutoShape 3" descr="X-123SDD Complete X-Ray Spectrometer with Silicon Drift Detector (SDD) –  Amptek – X-Ray Detectors and Electronics">
            <a:extLst>
              <a:ext uri="{FF2B5EF4-FFF2-40B4-BE49-F238E27FC236}">
                <a16:creationId xmlns:a16="http://schemas.microsoft.com/office/drawing/2014/main" id="{98427206-0E2A-E7A3-3A20-53C5BBDB91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0CE359-BBDB-E181-EA7D-96138E346F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78" r="24914"/>
          <a:stretch/>
        </p:blipFill>
        <p:spPr>
          <a:xfrm>
            <a:off x="6597958" y="2461574"/>
            <a:ext cx="4449453" cy="282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875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9775AF3B-5284-4B97-9BB7-55C6FB369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01" name="Group 8200">
            <a:extLst>
              <a:ext uri="{FF2B5EF4-FFF2-40B4-BE49-F238E27FC236}">
                <a16:creationId xmlns:a16="http://schemas.microsoft.com/office/drawing/2014/main" id="{A0F1F7ED-DA39-478F-85DA-317DE0894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8202" name="Group 8201">
              <a:extLst>
                <a:ext uri="{FF2B5EF4-FFF2-40B4-BE49-F238E27FC236}">
                  <a16:creationId xmlns:a16="http://schemas.microsoft.com/office/drawing/2014/main" id="{1DAE5903-52E8-4F25-8473-93EF4837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214" name="Rectangle 5">
                <a:extLst>
                  <a:ext uri="{FF2B5EF4-FFF2-40B4-BE49-F238E27FC236}">
                    <a16:creationId xmlns:a16="http://schemas.microsoft.com/office/drawing/2014/main" id="{894835C1-32DE-4571-AD10-28D58CB8C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5" name="Freeform 6">
                <a:extLst>
                  <a:ext uri="{FF2B5EF4-FFF2-40B4-BE49-F238E27FC236}">
                    <a16:creationId xmlns:a16="http://schemas.microsoft.com/office/drawing/2014/main" id="{097A5B92-0B48-4251-9764-D34DF8892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6" name="Freeform 7">
                <a:extLst>
                  <a:ext uri="{FF2B5EF4-FFF2-40B4-BE49-F238E27FC236}">
                    <a16:creationId xmlns:a16="http://schemas.microsoft.com/office/drawing/2014/main" id="{E222BF19-57E7-43F3-A2B9-2398BEF966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7" name="Freeform 8">
                <a:extLst>
                  <a:ext uri="{FF2B5EF4-FFF2-40B4-BE49-F238E27FC236}">
                    <a16:creationId xmlns:a16="http://schemas.microsoft.com/office/drawing/2014/main" id="{60C8836E-B7D9-48A9-8FD9-4CC52AF44D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8" name="Freeform 9">
                <a:extLst>
                  <a:ext uri="{FF2B5EF4-FFF2-40B4-BE49-F238E27FC236}">
                    <a16:creationId xmlns:a16="http://schemas.microsoft.com/office/drawing/2014/main" id="{8504740E-456D-4FB9-9520-4317CCFA71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9" name="Freeform 10">
                <a:extLst>
                  <a:ext uri="{FF2B5EF4-FFF2-40B4-BE49-F238E27FC236}">
                    <a16:creationId xmlns:a16="http://schemas.microsoft.com/office/drawing/2014/main" id="{1563A7B4-B1D5-4F93-AFF9-2EB78655FC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0" name="Freeform 11">
                <a:extLst>
                  <a:ext uri="{FF2B5EF4-FFF2-40B4-BE49-F238E27FC236}">
                    <a16:creationId xmlns:a16="http://schemas.microsoft.com/office/drawing/2014/main" id="{D139ED24-FA37-4470-8B42-D0D00EDE1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1" name="Freeform 12">
                <a:extLst>
                  <a:ext uri="{FF2B5EF4-FFF2-40B4-BE49-F238E27FC236}">
                    <a16:creationId xmlns:a16="http://schemas.microsoft.com/office/drawing/2014/main" id="{48825AA7-BB26-45C2-93A2-1AD8D9A232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2" name="Freeform 13">
                <a:extLst>
                  <a:ext uri="{FF2B5EF4-FFF2-40B4-BE49-F238E27FC236}">
                    <a16:creationId xmlns:a16="http://schemas.microsoft.com/office/drawing/2014/main" id="{A98D0B91-D4E4-402D-8234-E96987219E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3" name="Freeform 14">
                <a:extLst>
                  <a:ext uri="{FF2B5EF4-FFF2-40B4-BE49-F238E27FC236}">
                    <a16:creationId xmlns:a16="http://schemas.microsoft.com/office/drawing/2014/main" id="{94F1DB97-3769-4DA5-9F45-47132C312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4" name="Freeform 15">
                <a:extLst>
                  <a:ext uri="{FF2B5EF4-FFF2-40B4-BE49-F238E27FC236}">
                    <a16:creationId xmlns:a16="http://schemas.microsoft.com/office/drawing/2014/main" id="{A9BC86E2-B185-4D80-81B5-A8D387E67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5" name="Line 16">
                <a:extLst>
                  <a:ext uri="{FF2B5EF4-FFF2-40B4-BE49-F238E27FC236}">
                    <a16:creationId xmlns:a16="http://schemas.microsoft.com/office/drawing/2014/main" id="{FA773F49-8CD0-46DC-B986-F2DB57BD72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6" name="Freeform 17">
                <a:extLst>
                  <a:ext uri="{FF2B5EF4-FFF2-40B4-BE49-F238E27FC236}">
                    <a16:creationId xmlns:a16="http://schemas.microsoft.com/office/drawing/2014/main" id="{8C55A009-3401-4888-93C7-4ED51CBC64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7" name="Freeform 18">
                <a:extLst>
                  <a:ext uri="{FF2B5EF4-FFF2-40B4-BE49-F238E27FC236}">
                    <a16:creationId xmlns:a16="http://schemas.microsoft.com/office/drawing/2014/main" id="{10B44829-5BB5-48C5-8492-699971FE7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8" name="Freeform 19">
                <a:extLst>
                  <a:ext uri="{FF2B5EF4-FFF2-40B4-BE49-F238E27FC236}">
                    <a16:creationId xmlns:a16="http://schemas.microsoft.com/office/drawing/2014/main" id="{30C1F9A0-4FA6-4F6F-B2D0-A1BBA41D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9" name="Freeform 20">
                <a:extLst>
                  <a:ext uri="{FF2B5EF4-FFF2-40B4-BE49-F238E27FC236}">
                    <a16:creationId xmlns:a16="http://schemas.microsoft.com/office/drawing/2014/main" id="{01BF274F-C7B8-44B4-A183-307D8619D2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0" name="Rectangle 21">
                <a:extLst>
                  <a:ext uri="{FF2B5EF4-FFF2-40B4-BE49-F238E27FC236}">
                    <a16:creationId xmlns:a16="http://schemas.microsoft.com/office/drawing/2014/main" id="{037E8930-0F22-4558-9432-F18953E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1" name="Freeform 22">
                <a:extLst>
                  <a:ext uri="{FF2B5EF4-FFF2-40B4-BE49-F238E27FC236}">
                    <a16:creationId xmlns:a16="http://schemas.microsoft.com/office/drawing/2014/main" id="{9AFC3429-FF29-47FF-A4A8-317A979DB9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2" name="Freeform 23">
                <a:extLst>
                  <a:ext uri="{FF2B5EF4-FFF2-40B4-BE49-F238E27FC236}">
                    <a16:creationId xmlns:a16="http://schemas.microsoft.com/office/drawing/2014/main" id="{91D48543-2C05-4768-80B1-ECA6F8850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3" name="Freeform 24">
                <a:extLst>
                  <a:ext uri="{FF2B5EF4-FFF2-40B4-BE49-F238E27FC236}">
                    <a16:creationId xmlns:a16="http://schemas.microsoft.com/office/drawing/2014/main" id="{3AC527CC-154C-4370-A25B-74AC5B4A6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4" name="Freeform 25">
                <a:extLst>
                  <a:ext uri="{FF2B5EF4-FFF2-40B4-BE49-F238E27FC236}">
                    <a16:creationId xmlns:a16="http://schemas.microsoft.com/office/drawing/2014/main" id="{798B18F5-51C9-4E50-95C5-A850EF539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5" name="Freeform 26">
                <a:extLst>
                  <a:ext uri="{FF2B5EF4-FFF2-40B4-BE49-F238E27FC236}">
                    <a16:creationId xmlns:a16="http://schemas.microsoft.com/office/drawing/2014/main" id="{15B4CF27-638C-4979-B0FD-6263E1307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6" name="Freeform 27">
                <a:extLst>
                  <a:ext uri="{FF2B5EF4-FFF2-40B4-BE49-F238E27FC236}">
                    <a16:creationId xmlns:a16="http://schemas.microsoft.com/office/drawing/2014/main" id="{236C6A22-48A2-4442-B82D-30DB498272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7" name="Freeform 28">
                <a:extLst>
                  <a:ext uri="{FF2B5EF4-FFF2-40B4-BE49-F238E27FC236}">
                    <a16:creationId xmlns:a16="http://schemas.microsoft.com/office/drawing/2014/main" id="{1BB7BCE1-0D99-412E-ABA6-81412638E9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8" name="Freeform 29">
                <a:extLst>
                  <a:ext uri="{FF2B5EF4-FFF2-40B4-BE49-F238E27FC236}">
                    <a16:creationId xmlns:a16="http://schemas.microsoft.com/office/drawing/2014/main" id="{C20E57E0-0912-44F2-93DA-75E4D13F3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9" name="Freeform 30">
                <a:extLst>
                  <a:ext uri="{FF2B5EF4-FFF2-40B4-BE49-F238E27FC236}">
                    <a16:creationId xmlns:a16="http://schemas.microsoft.com/office/drawing/2014/main" id="{DF059390-54ED-44F4-983F-92FF36AD9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40" name="Freeform 31">
                <a:extLst>
                  <a:ext uri="{FF2B5EF4-FFF2-40B4-BE49-F238E27FC236}">
                    <a16:creationId xmlns:a16="http://schemas.microsoft.com/office/drawing/2014/main" id="{42D5E9ED-595D-443D-8CDC-D8FCD4021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8203" name="Group 8202">
              <a:extLst>
                <a:ext uri="{FF2B5EF4-FFF2-40B4-BE49-F238E27FC236}">
                  <a16:creationId xmlns:a16="http://schemas.microsoft.com/office/drawing/2014/main" id="{DB14A457-C54A-4F1E-91FB-0FEE49877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204" name="Freeform 32">
                <a:extLst>
                  <a:ext uri="{FF2B5EF4-FFF2-40B4-BE49-F238E27FC236}">
                    <a16:creationId xmlns:a16="http://schemas.microsoft.com/office/drawing/2014/main" id="{791F3E2E-D393-464E-84B4-9B30D071A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5" name="Freeform 33">
                <a:extLst>
                  <a:ext uri="{FF2B5EF4-FFF2-40B4-BE49-F238E27FC236}">
                    <a16:creationId xmlns:a16="http://schemas.microsoft.com/office/drawing/2014/main" id="{EBEEAD6F-6425-4F85-A8A8-4FF19A909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6" name="Freeform 34">
                <a:extLst>
                  <a:ext uri="{FF2B5EF4-FFF2-40B4-BE49-F238E27FC236}">
                    <a16:creationId xmlns:a16="http://schemas.microsoft.com/office/drawing/2014/main" id="{8AACA44E-9D6C-4708-8D61-D767B6620B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7" name="Freeform 35">
                <a:extLst>
                  <a:ext uri="{FF2B5EF4-FFF2-40B4-BE49-F238E27FC236}">
                    <a16:creationId xmlns:a16="http://schemas.microsoft.com/office/drawing/2014/main" id="{B6E3525F-9937-463E-872C-8EB7C62D1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8" name="Freeform 36">
                <a:extLst>
                  <a:ext uri="{FF2B5EF4-FFF2-40B4-BE49-F238E27FC236}">
                    <a16:creationId xmlns:a16="http://schemas.microsoft.com/office/drawing/2014/main" id="{BE829B0B-C602-40F1-81D1-A55332343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9" name="Freeform 37">
                <a:extLst>
                  <a:ext uri="{FF2B5EF4-FFF2-40B4-BE49-F238E27FC236}">
                    <a16:creationId xmlns:a16="http://schemas.microsoft.com/office/drawing/2014/main" id="{92660531-24B5-4B97-A4A2-64686E235D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0" name="Freeform 38">
                <a:extLst>
                  <a:ext uri="{FF2B5EF4-FFF2-40B4-BE49-F238E27FC236}">
                    <a16:creationId xmlns:a16="http://schemas.microsoft.com/office/drawing/2014/main" id="{6242D0CE-6FFD-4D17-AC26-BD3E48119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1" name="Freeform 39">
                <a:extLst>
                  <a:ext uri="{FF2B5EF4-FFF2-40B4-BE49-F238E27FC236}">
                    <a16:creationId xmlns:a16="http://schemas.microsoft.com/office/drawing/2014/main" id="{61631F37-AF37-4DB9-8D98-A08586C76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2" name="Freeform 40">
                <a:extLst>
                  <a:ext uri="{FF2B5EF4-FFF2-40B4-BE49-F238E27FC236}">
                    <a16:creationId xmlns:a16="http://schemas.microsoft.com/office/drawing/2014/main" id="{2A2597FF-2F22-40BB-A7B3-19C4DFCFFA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3" name="Rectangle 41">
                <a:extLst>
                  <a:ext uri="{FF2B5EF4-FFF2-40B4-BE49-F238E27FC236}">
                    <a16:creationId xmlns:a16="http://schemas.microsoft.com/office/drawing/2014/main" id="{DCC8773C-0113-4046-B222-C8F4080AF3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</p:grpSp>
      <p:pic>
        <p:nvPicPr>
          <p:cNvPr id="8242" name="Picture 2">
            <a:extLst>
              <a:ext uri="{FF2B5EF4-FFF2-40B4-BE49-F238E27FC236}">
                <a16:creationId xmlns:a16="http://schemas.microsoft.com/office/drawing/2014/main" id="{1B17CCE2-CEEF-40CA-8C4D-0DC2DCA78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244" name="Round Diagonal Corner Rectangle 9">
            <a:extLst>
              <a:ext uri="{FF2B5EF4-FFF2-40B4-BE49-F238E27FC236}">
                <a16:creationId xmlns:a16="http://schemas.microsoft.com/office/drawing/2014/main" id="{66D4F5BA-1D71-49B2-8A7F-6B4EB94D7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0" y="808057"/>
            <a:ext cx="5286376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XRF – Energy dispersive X-ray fluorescence analysis | Helmut Fischer">
            <a:extLst>
              <a:ext uri="{FF2B5EF4-FFF2-40B4-BE49-F238E27FC236}">
                <a16:creationId xmlns:a16="http://schemas.microsoft.com/office/drawing/2014/main" id="{B121254F-0B47-3344-3192-93914B99E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8988" y="2040357"/>
            <a:ext cx="4635583" cy="278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51E9E-F59B-DE0B-F9A2-6ABA3C3D8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957" y="2249487"/>
            <a:ext cx="4747087" cy="354171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ZA" sz="2200">
                <a:solidFill>
                  <a:srgbClr val="FFFFFF"/>
                </a:solidFill>
                <a:highlight>
                  <a:srgbClr val="000000"/>
                </a:highlight>
              </a:rPr>
              <a:t>The detector measures the energy of the incoming X-rays, and this energy is directly related to the specific elements present.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sz="2200">
                <a:solidFill>
                  <a:srgbClr val="FFFFFF"/>
                </a:solidFill>
                <a:highlight>
                  <a:srgbClr val="000000"/>
                </a:highlight>
              </a:rPr>
              <a:t>The intensity of the X-rays at specific energy levels correlates with the concentration of the corresponding element in the sample.</a:t>
            </a:r>
          </a:p>
          <a:p>
            <a:endParaRPr lang="en-ZA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636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5CB4E-7A5C-D5D7-8BED-54171A75A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823" y="1302649"/>
            <a:ext cx="8738962" cy="425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28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400C-71F5-C284-ACC3-F3BFE5A5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Wavelength Dispersive X-ray Fluorescence (WDXRF)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98E011A-9CD3-97F6-19C3-5824CE912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1413" y="2173685"/>
            <a:ext cx="4954588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Instead of directly measuring the energy of the emitted X-rays (as in EDXRF), WDXRF uses a diffraction process to separate the X-rays by their wavelength.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crystal analyzer (usually made from lithium fluoride or other specific materials) is used to diffract the emitted X-rays. The crystal acts like a prism, dispersing X-rays based on their wavelength according to Bragg's Law.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 adjusting the angle of the crystal, X-rays of specific wavelengths can be isolated and measured one at a time. </a:t>
            </a:r>
          </a:p>
        </p:txBody>
      </p:sp>
      <p:pic>
        <p:nvPicPr>
          <p:cNvPr id="9221" name="Picture 5" descr="WDXRF: How Does It Work?">
            <a:extLst>
              <a:ext uri="{FF2B5EF4-FFF2-40B4-BE49-F238E27FC236}">
                <a16:creationId xmlns:a16="http://schemas.microsoft.com/office/drawing/2014/main" id="{DBE8A861-B5C0-BDB8-4AA0-D25558A95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70" y="2067719"/>
            <a:ext cx="50101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126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Schematic diagram of wavelength dispersive X-ray fluorescence... | Download  Scientific Diagram">
            <a:extLst>
              <a:ext uri="{FF2B5EF4-FFF2-40B4-BE49-F238E27FC236}">
                <a16:creationId xmlns:a16="http://schemas.microsoft.com/office/drawing/2014/main" id="{4E7C000C-8F24-E61A-8817-BDC629D59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8" b="3715"/>
          <a:stretch/>
        </p:blipFill>
        <p:spPr bwMode="auto">
          <a:xfrm>
            <a:off x="2047875" y="438150"/>
            <a:ext cx="7853507" cy="57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553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7F428-EBAB-D1DD-1096-F85264511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7" r="15712"/>
          <a:stretch/>
        </p:blipFill>
        <p:spPr>
          <a:xfrm>
            <a:off x="1967345" y="729672"/>
            <a:ext cx="8109528" cy="52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51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D274F-FEEA-45C9-619C-388288030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90" y="321734"/>
            <a:ext cx="5330587" cy="2905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424BC1-9FEF-6741-0729-29DA442FD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9" y="3631096"/>
            <a:ext cx="5233288" cy="276056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276F4E-4631-E02D-C309-06B2272FF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946" y="2611783"/>
            <a:ext cx="5426764" cy="29711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589AC0-9E00-4885-8093-8EC65BD54F75}"/>
              </a:ext>
            </a:extLst>
          </p:cNvPr>
          <p:cNvSpPr/>
          <p:nvPr/>
        </p:nvSpPr>
        <p:spPr>
          <a:xfrm>
            <a:off x="5621441" y="360004"/>
            <a:ext cx="67037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Move the detector change the angle</a:t>
            </a:r>
          </a:p>
        </p:txBody>
      </p:sp>
    </p:spTree>
    <p:extLst>
      <p:ext uri="{BB962C8B-B14F-4D97-AF65-F5344CB8AC3E}">
        <p14:creationId xmlns:p14="http://schemas.microsoft.com/office/powerpoint/2010/main" val="3867658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CC0A4F-6C05-00C8-B8B0-EE9E11768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71" y="523469"/>
            <a:ext cx="10259857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99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3E5077-A926-E749-8AFC-FBCA1ED3D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2" y="192292"/>
            <a:ext cx="12050082" cy="64734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5BE52D-5D9B-B0AA-CC10-73CD5282DB24}"/>
              </a:ext>
            </a:extLst>
          </p:cNvPr>
          <p:cNvSpPr/>
          <p:nvPr/>
        </p:nvSpPr>
        <p:spPr>
          <a:xfrm>
            <a:off x="1216055" y="192292"/>
            <a:ext cx="8156195" cy="17235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Typically analyses a range of elements from Na to U</a:t>
            </a:r>
          </a:p>
          <a:p>
            <a:pPr algn="ctr"/>
            <a:r>
              <a:rPr lang="en-US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 con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centrations of ppm to high percent</a:t>
            </a:r>
            <a:endParaRPr lang="en-US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7736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D5DE61-BBA5-BD3A-220C-ABF8D01DA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2" y="0"/>
            <a:ext cx="11032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35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E48F85-D42E-746A-D600-44E06E239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55" y="324389"/>
            <a:ext cx="8659667" cy="558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19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6ED30F-95B9-2515-9727-78C5BE320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55" y="204337"/>
            <a:ext cx="11574490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68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CC5525-FF47-853E-CE33-7C2334F4F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24" y="1233181"/>
            <a:ext cx="10040751" cy="43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94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E5B9D0-8874-52F8-7C21-5C9BA5CAA3E9}"/>
              </a:ext>
            </a:extLst>
          </p:cNvPr>
          <p:cNvSpPr txBox="1"/>
          <p:nvPr/>
        </p:nvSpPr>
        <p:spPr>
          <a:xfrm>
            <a:off x="1453896" y="512064"/>
            <a:ext cx="979322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dirty="0"/>
              <a:t>Applications of XRF:</a:t>
            </a:r>
          </a:p>
          <a:p>
            <a:endParaRPr lang="en-ZA" sz="2400" b="1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Geology and Mineralogy:</a:t>
            </a:r>
            <a:r>
              <a:rPr lang="en-ZA" sz="2400" dirty="0"/>
              <a:t> Used for determining the elemental composition of rocks, ores, and sediments. XRF can help in identifying mineral phases and providing data for geochemical analysis.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Environmental Analysis:</a:t>
            </a:r>
            <a:r>
              <a:rPr lang="en-ZA" sz="2400" dirty="0"/>
              <a:t> Commonly used for </a:t>
            </a:r>
            <a:r>
              <a:rPr lang="en-ZA" sz="2400" dirty="0" err="1"/>
              <a:t>analyzing</a:t>
            </a:r>
            <a:r>
              <a:rPr lang="en-ZA" sz="2400" dirty="0"/>
              <a:t> soils and detecting heavy metals and pollutants.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Archaeology:</a:t>
            </a:r>
            <a:r>
              <a:rPr lang="en-ZA" sz="2400" dirty="0"/>
              <a:t> For studying the elemental composition of artifacts, ceramics, and ancient materials, helping to trace origins and manufacturing techniques.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Material Science:</a:t>
            </a:r>
            <a:r>
              <a:rPr lang="en-ZA" sz="2400" dirty="0"/>
              <a:t> For quality control in manufacturing processes, particularly in industries dealing with metals, cement, and ceramics.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Forensics:</a:t>
            </a:r>
            <a:r>
              <a:rPr lang="en-ZA" sz="2400" dirty="0"/>
              <a:t> Used in criminal investigations to </a:t>
            </a:r>
            <a:r>
              <a:rPr lang="en-ZA" sz="2400" dirty="0" err="1"/>
              <a:t>analyze</a:t>
            </a:r>
            <a:r>
              <a:rPr lang="en-ZA" sz="2400" dirty="0"/>
              <a:t> substances or trace elements found at crime scenes.</a:t>
            </a:r>
          </a:p>
        </p:txBody>
      </p:sp>
    </p:spTree>
    <p:extLst>
      <p:ext uri="{BB962C8B-B14F-4D97-AF65-F5344CB8AC3E}">
        <p14:creationId xmlns:p14="http://schemas.microsoft.com/office/powerpoint/2010/main" val="636424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2E4C10-DA44-6648-7D06-A51BAEED4619}"/>
              </a:ext>
            </a:extLst>
          </p:cNvPr>
          <p:cNvSpPr txBox="1"/>
          <p:nvPr/>
        </p:nvSpPr>
        <p:spPr>
          <a:xfrm>
            <a:off x="1536192" y="731520"/>
            <a:ext cx="904341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800" b="1" dirty="0"/>
              <a:t>Advantages of XRF</a:t>
            </a:r>
            <a:r>
              <a:rPr lang="en-ZA" sz="2400" b="1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Non-destructive:</a:t>
            </a:r>
            <a:r>
              <a:rPr lang="en-ZA" sz="2800" dirty="0"/>
              <a:t> </a:t>
            </a:r>
            <a:r>
              <a:rPr lang="en-ZA" sz="2400" dirty="0"/>
              <a:t>Since no sample preparation is required beyond placing it in the XRF instrument, the technique does not damage or alter the sample.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ZA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Rapid Analysis</a:t>
            </a:r>
            <a:r>
              <a:rPr lang="en-ZA" sz="2400" b="1" dirty="0"/>
              <a:t>:</a:t>
            </a:r>
            <a:r>
              <a:rPr lang="en-ZA" sz="2400" dirty="0"/>
              <a:t> Measurements are quick, often taking just a few minutes per sample.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ZA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Versatile:</a:t>
            </a:r>
            <a:r>
              <a:rPr lang="en-ZA" sz="2800" dirty="0"/>
              <a:t> </a:t>
            </a:r>
            <a:r>
              <a:rPr lang="en-ZA" sz="2400" dirty="0"/>
              <a:t>It can analyse solid, liquid, and powder samples, making it useful for various materials such as rocks, metals, soils, and even archaeological artifacts.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ZA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Portable Systems Available:</a:t>
            </a:r>
            <a:r>
              <a:rPr lang="en-ZA" sz="2800" dirty="0"/>
              <a:t> </a:t>
            </a:r>
            <a:r>
              <a:rPr lang="en-ZA" sz="2400" dirty="0"/>
              <a:t>Handheld XRF devices allow for in-situ measurements, making it particularly useful in field applications such as geology and mining.</a:t>
            </a:r>
          </a:p>
        </p:txBody>
      </p:sp>
    </p:spTree>
    <p:extLst>
      <p:ext uri="{BB962C8B-B14F-4D97-AF65-F5344CB8AC3E}">
        <p14:creationId xmlns:p14="http://schemas.microsoft.com/office/powerpoint/2010/main" val="3328304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122EBE-C318-A36D-52C3-6648B0CAE80C}"/>
              </a:ext>
            </a:extLst>
          </p:cNvPr>
          <p:cNvSpPr txBox="1"/>
          <p:nvPr/>
        </p:nvSpPr>
        <p:spPr>
          <a:xfrm>
            <a:off x="1453896" y="786384"/>
            <a:ext cx="967435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dirty="0"/>
              <a:t>Limitations of XRF:</a:t>
            </a:r>
          </a:p>
          <a:p>
            <a:endParaRPr lang="en-ZA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ZA" sz="2400" b="1" dirty="0"/>
              <a:t>Surface Sensitivity:</a:t>
            </a:r>
            <a:r>
              <a:rPr lang="en-ZA" sz="2400" dirty="0"/>
              <a:t> The technique primarily </a:t>
            </a:r>
            <a:r>
              <a:rPr lang="en-ZA" sz="2400" dirty="0" err="1"/>
              <a:t>analyzes</a:t>
            </a:r>
            <a:r>
              <a:rPr lang="en-ZA" sz="2400" dirty="0"/>
              <a:t> the surface or near-surface layers of a sample, so deeper composition may not be detected unless the sample is specifically prepared.</a:t>
            </a:r>
          </a:p>
          <a:p>
            <a:pPr>
              <a:buFont typeface="Arial" panose="020B0604020202020204" pitchFamily="34" charset="0"/>
              <a:buChar char="•"/>
            </a:pPr>
            <a:endParaRPr lang="en-ZA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ZA" sz="2400" b="1" dirty="0"/>
              <a:t>Light Elements:</a:t>
            </a:r>
            <a:r>
              <a:rPr lang="en-ZA" sz="2400" dirty="0"/>
              <a:t> XRF struggles to detect very light elements (like hydrogen, helium, and lithium) due to their low atomic numbers, and it can be less accurate for elements with low X-ray fluorescence energies (such as carbon, nitrogen, and oxygen).</a:t>
            </a:r>
          </a:p>
          <a:p>
            <a:pPr>
              <a:buFont typeface="Arial" panose="020B0604020202020204" pitchFamily="34" charset="0"/>
              <a:buChar char="•"/>
            </a:pPr>
            <a:endParaRPr lang="en-ZA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ZA" sz="2400" b="1" dirty="0"/>
              <a:t>Matrix Effects:</a:t>
            </a:r>
            <a:r>
              <a:rPr lang="en-ZA" sz="2400" dirty="0"/>
              <a:t> The composition of the surrounding material (matrix) can affect the measurement, requiring calibration and correction techniques to ensure accuracy.</a:t>
            </a:r>
          </a:p>
        </p:txBody>
      </p:sp>
    </p:spTree>
    <p:extLst>
      <p:ext uri="{BB962C8B-B14F-4D97-AF65-F5344CB8AC3E}">
        <p14:creationId xmlns:p14="http://schemas.microsoft.com/office/powerpoint/2010/main" val="3792805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1353</TotalTime>
  <Words>798</Words>
  <Application>Microsoft Office PowerPoint</Application>
  <PresentationFormat>Widescreen</PresentationFormat>
  <Paragraphs>68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Fira Sans Condensed</vt:lpstr>
      <vt:lpstr>Montserrat</vt:lpstr>
      <vt:lpstr>Tw Cen MT</vt:lpstr>
      <vt:lpstr>Circuit</vt:lpstr>
      <vt:lpstr>PowerPoint Presentation</vt:lpstr>
      <vt:lpstr>Xrf fluorescence </vt:lpstr>
      <vt:lpstr>What is it for?</vt:lpstr>
      <vt:lpstr>Main Components </vt:lpstr>
      <vt:lpstr>Main Components </vt:lpstr>
      <vt:lpstr>X-rays - </vt:lpstr>
      <vt:lpstr>PowerPoint Presentation</vt:lpstr>
      <vt:lpstr>How things work inside</vt:lpstr>
      <vt:lpstr>PowerPoint Presentation</vt:lpstr>
      <vt:lpstr>PowerPoint Presentation</vt:lpstr>
      <vt:lpstr>PowerPoint Presentation</vt:lpstr>
      <vt:lpstr>PowerPoint Presentation</vt:lpstr>
      <vt:lpstr>Energy Dispersive X-ray Fluorescence (EDXRF)</vt:lpstr>
      <vt:lpstr>Energy Dispersive X-ray Fluorescence (EDXRF)</vt:lpstr>
      <vt:lpstr>Energy Dispersive X-ray Fluorescence (EDXRF)</vt:lpstr>
      <vt:lpstr>PowerPoint Presentation</vt:lpstr>
      <vt:lpstr>PowerPoint Presentation</vt:lpstr>
      <vt:lpstr>Wavelength Dispersive X-ray Fluorescence (WDXRF)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Lana, CDC, Prof [lana@sun.ac.za]</dc:creator>
  <cp:lastModifiedBy>Lana, CDC, Prof [lana@sun.ac.za]</cp:lastModifiedBy>
  <cp:revision>1</cp:revision>
  <dcterms:created xsi:type="dcterms:W3CDTF">2024-09-09T14:29:11Z</dcterms:created>
  <dcterms:modified xsi:type="dcterms:W3CDTF">2024-09-10T13:02:41Z</dcterms:modified>
</cp:coreProperties>
</file>